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Lst>
  <p:sldSz cy="5143500" cx="9144000"/>
  <p:notesSz cx="6858000" cy="9144000"/>
  <p:embeddedFontLst>
    <p:embeddedFont>
      <p:font typeface="Raleway"/>
      <p:regular r:id="rId8"/>
      <p:bold r:id="rId9"/>
      <p:italic r:id="rId10"/>
      <p:boldItalic r:id="rId11"/>
    </p:embeddedFont>
    <p:embeddedFont>
      <p:font typeface="Oswald"/>
      <p:regular r:id="rId12"/>
      <p:bold r:id="rId13"/>
    </p:embeddedFont>
    <p:embeddedFont>
      <p:font typeface="Homemade Apple"/>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boldItalic.fntdata"/><Relationship Id="rId10" Type="http://schemas.openxmlformats.org/officeDocument/2006/relationships/font" Target="fonts/Raleway-italic.fntdata"/><Relationship Id="rId13" Type="http://schemas.openxmlformats.org/officeDocument/2006/relationships/font" Target="fonts/Oswald-bold.fntdata"/><Relationship Id="rId12"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bold.fntdata"/><Relationship Id="rId14" Type="http://schemas.openxmlformats.org/officeDocument/2006/relationships/font" Target="fonts/HomemadeAppl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2f7ac608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2f7ac608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Helena’s SAE consists of her spending time caring for children. She has completed a first aid and CPR certification for babies and children in order to better complete her duties in enriching and helping with the growth and early education of them. Congratulations Helena.</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32f7ac608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32f7ac608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Aly works for Tern Lake Inn, a wedding venue and outdoor area. She is in charge of the maintenance and appearance of one cabin and helps with the aesthetics and general care of multiple others. In her SAE, she has had the opportunity to create floral arrangements and develop skills to make her work more efficient. Congratulations Aly.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0" name="Shape 50"/>
        <p:cNvGrpSpPr/>
        <p:nvPr/>
      </p:nvGrpSpPr>
      <p:grpSpPr>
        <a:xfrm>
          <a:off x="0" y="0"/>
          <a:ext cx="0" cy="0"/>
          <a:chOff x="0" y="0"/>
          <a:chExt cx="0" cy="0"/>
        </a:xfrm>
      </p:grpSpPr>
      <p:sp>
        <p:nvSpPr>
          <p:cNvPr id="51" name="Google Shape;51;p13"/>
          <p:cNvSpPr/>
          <p:nvPr/>
        </p:nvSpPr>
        <p:spPr>
          <a:xfrm>
            <a:off x="-1590675" y="-430404"/>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2" name="Google Shape;52;p13"/>
          <p:cNvSpPr/>
          <p:nvPr/>
        </p:nvSpPr>
        <p:spPr>
          <a:xfrm>
            <a:off x="449540" y="784173"/>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txBox="1"/>
          <p:nvPr>
            <p:ph type="ctrTitle"/>
          </p:nvPr>
        </p:nvSpPr>
        <p:spPr>
          <a:xfrm>
            <a:off x="514350" y="1838325"/>
            <a:ext cx="3497400" cy="1847100"/>
          </a:xfrm>
          <a:prstGeom prst="rect">
            <a:avLst/>
          </a:prstGeom>
        </p:spPr>
        <p:txBody>
          <a:bodyPr anchorCtr="0" anchor="ctr" bIns="91425" lIns="91425" spcFirstLastPara="1" rIns="91425" wrap="square" tIns="91425">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54" name="Google Shape;54;p13"/>
          <p:cNvSpPr txBox="1"/>
          <p:nvPr>
            <p:ph idx="12" type="sldNum"/>
          </p:nvPr>
        </p:nvSpPr>
        <p:spPr>
          <a:xfrm>
            <a:off x="314625" y="4788300"/>
            <a:ext cx="548700" cy="182700"/>
          </a:xfrm>
          <a:prstGeom prst="rect">
            <a:avLst/>
          </a:prstGeom>
        </p:spPr>
        <p:txBody>
          <a:bodyPr anchorCtr="0" anchor="t" bIns="91425" lIns="91425" spcFirstLastPara="1" rIns="91425" wrap="square" tIns="91425">
            <a:normAutofit fontScale="25000" lnSpcReduction="20000"/>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2">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1899300" y="1991813"/>
            <a:ext cx="5345400" cy="1159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Font typeface="Raleway"/>
              <a:buNone/>
              <a:defRPr sz="3600">
                <a:latin typeface="Raleway"/>
                <a:ea typeface="Raleway"/>
                <a:cs typeface="Raleway"/>
                <a:sym typeface="Raleway"/>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type="ctrTitle"/>
          </p:nvPr>
        </p:nvSpPr>
        <p:spPr>
          <a:xfrm>
            <a:off x="1501200" y="1297594"/>
            <a:ext cx="6141600" cy="1159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Font typeface="Raleway"/>
              <a:buNone/>
              <a:defRPr sz="3000">
                <a:latin typeface="Raleway"/>
                <a:ea typeface="Raleway"/>
                <a:cs typeface="Raleway"/>
                <a:sym typeface="Raleway"/>
              </a:defRPr>
            </a:lvl1pPr>
            <a:lvl2pPr lvl="1" rtl="0" algn="ctr">
              <a:spcBef>
                <a:spcPts val="0"/>
              </a:spcBef>
              <a:spcAft>
                <a:spcPts val="0"/>
              </a:spcAft>
              <a:buSzPts val="3000"/>
              <a:buFont typeface="Raleway"/>
              <a:buNone/>
              <a:defRPr sz="3000">
                <a:latin typeface="Raleway"/>
                <a:ea typeface="Raleway"/>
                <a:cs typeface="Raleway"/>
                <a:sym typeface="Raleway"/>
              </a:defRPr>
            </a:lvl2pPr>
            <a:lvl3pPr lvl="2" rtl="0" algn="ctr">
              <a:spcBef>
                <a:spcPts val="0"/>
              </a:spcBef>
              <a:spcAft>
                <a:spcPts val="0"/>
              </a:spcAft>
              <a:buSzPts val="3000"/>
              <a:buFont typeface="Raleway"/>
              <a:buNone/>
              <a:defRPr sz="3000">
                <a:latin typeface="Raleway"/>
                <a:ea typeface="Raleway"/>
                <a:cs typeface="Raleway"/>
                <a:sym typeface="Raleway"/>
              </a:defRPr>
            </a:lvl3pPr>
            <a:lvl4pPr lvl="3" rtl="0" algn="ctr">
              <a:spcBef>
                <a:spcPts val="0"/>
              </a:spcBef>
              <a:spcAft>
                <a:spcPts val="0"/>
              </a:spcAft>
              <a:buSzPts val="3000"/>
              <a:buFont typeface="Raleway"/>
              <a:buNone/>
              <a:defRPr sz="3000">
                <a:latin typeface="Raleway"/>
                <a:ea typeface="Raleway"/>
                <a:cs typeface="Raleway"/>
                <a:sym typeface="Raleway"/>
              </a:defRPr>
            </a:lvl4pPr>
            <a:lvl5pPr lvl="4" rtl="0" algn="ctr">
              <a:spcBef>
                <a:spcPts val="0"/>
              </a:spcBef>
              <a:spcAft>
                <a:spcPts val="0"/>
              </a:spcAft>
              <a:buSzPts val="3000"/>
              <a:buFont typeface="Raleway"/>
              <a:buNone/>
              <a:defRPr sz="3000">
                <a:latin typeface="Raleway"/>
                <a:ea typeface="Raleway"/>
                <a:cs typeface="Raleway"/>
                <a:sym typeface="Raleway"/>
              </a:defRPr>
            </a:lvl5pPr>
            <a:lvl6pPr lvl="5" rtl="0" algn="ctr">
              <a:spcBef>
                <a:spcPts val="0"/>
              </a:spcBef>
              <a:spcAft>
                <a:spcPts val="0"/>
              </a:spcAft>
              <a:buSzPts val="3000"/>
              <a:buFont typeface="Raleway"/>
              <a:buNone/>
              <a:defRPr sz="3000">
                <a:latin typeface="Raleway"/>
                <a:ea typeface="Raleway"/>
                <a:cs typeface="Raleway"/>
                <a:sym typeface="Raleway"/>
              </a:defRPr>
            </a:lvl6pPr>
            <a:lvl7pPr lvl="6" rtl="0" algn="ctr">
              <a:spcBef>
                <a:spcPts val="0"/>
              </a:spcBef>
              <a:spcAft>
                <a:spcPts val="0"/>
              </a:spcAft>
              <a:buSzPts val="3000"/>
              <a:buFont typeface="Raleway"/>
              <a:buNone/>
              <a:defRPr sz="3000">
                <a:latin typeface="Raleway"/>
                <a:ea typeface="Raleway"/>
                <a:cs typeface="Raleway"/>
                <a:sym typeface="Raleway"/>
              </a:defRPr>
            </a:lvl7pPr>
            <a:lvl8pPr lvl="7" rtl="0" algn="ctr">
              <a:spcBef>
                <a:spcPts val="0"/>
              </a:spcBef>
              <a:spcAft>
                <a:spcPts val="0"/>
              </a:spcAft>
              <a:buSzPts val="3000"/>
              <a:buFont typeface="Raleway"/>
              <a:buNone/>
              <a:defRPr sz="3000">
                <a:latin typeface="Raleway"/>
                <a:ea typeface="Raleway"/>
                <a:cs typeface="Raleway"/>
                <a:sym typeface="Raleway"/>
              </a:defRPr>
            </a:lvl8pPr>
            <a:lvl9pPr lvl="8" rtl="0" algn="ctr">
              <a:spcBef>
                <a:spcPts val="0"/>
              </a:spcBef>
              <a:spcAft>
                <a:spcPts val="0"/>
              </a:spcAft>
              <a:buSzPts val="3000"/>
              <a:buFont typeface="Raleway"/>
              <a:buNone/>
              <a:defRPr sz="3000">
                <a:latin typeface="Raleway"/>
                <a:ea typeface="Raleway"/>
                <a:cs typeface="Raleway"/>
                <a:sym typeface="Raleway"/>
              </a:defRPr>
            </a:lvl9pPr>
          </a:lstStyle>
          <a:p/>
        </p:txBody>
      </p:sp>
      <p:sp>
        <p:nvSpPr>
          <p:cNvPr id="59" name="Google Shape;59;p15"/>
          <p:cNvSpPr txBox="1"/>
          <p:nvPr>
            <p:ph idx="1" type="subTitle"/>
          </p:nvPr>
        </p:nvSpPr>
        <p:spPr>
          <a:xfrm>
            <a:off x="1501200" y="2554310"/>
            <a:ext cx="6141600" cy="7848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800"/>
              <a:buFont typeface="Homemade Apple"/>
              <a:buNone/>
              <a:defRPr sz="1800">
                <a:latin typeface="Homemade Apple"/>
                <a:ea typeface="Homemade Apple"/>
                <a:cs typeface="Homemade Apple"/>
                <a:sym typeface="Homemade Apple"/>
              </a:defRPr>
            </a:lvl1pPr>
            <a:lvl2pPr lvl="1" rtl="0" algn="ctr">
              <a:spcBef>
                <a:spcPts val="0"/>
              </a:spcBef>
              <a:spcAft>
                <a:spcPts val="0"/>
              </a:spcAft>
              <a:buSzPts val="1800"/>
              <a:buFont typeface="Homemade Apple"/>
              <a:buNone/>
              <a:defRPr sz="1800">
                <a:latin typeface="Homemade Apple"/>
                <a:ea typeface="Homemade Apple"/>
                <a:cs typeface="Homemade Apple"/>
                <a:sym typeface="Homemade Apple"/>
              </a:defRPr>
            </a:lvl2pPr>
            <a:lvl3pPr lvl="2" rtl="0" algn="ctr">
              <a:spcBef>
                <a:spcPts val="0"/>
              </a:spcBef>
              <a:spcAft>
                <a:spcPts val="0"/>
              </a:spcAft>
              <a:buSzPts val="1800"/>
              <a:buFont typeface="Homemade Apple"/>
              <a:buNone/>
              <a:defRPr sz="1800">
                <a:latin typeface="Homemade Apple"/>
                <a:ea typeface="Homemade Apple"/>
                <a:cs typeface="Homemade Apple"/>
                <a:sym typeface="Homemade Apple"/>
              </a:defRPr>
            </a:lvl3pPr>
            <a:lvl4pPr lvl="3" rtl="0" algn="ctr">
              <a:spcBef>
                <a:spcPts val="0"/>
              </a:spcBef>
              <a:spcAft>
                <a:spcPts val="0"/>
              </a:spcAft>
              <a:buSzPts val="1400"/>
              <a:buFont typeface="Homemade Apple"/>
              <a:buNone/>
              <a:defRPr>
                <a:latin typeface="Homemade Apple"/>
                <a:ea typeface="Homemade Apple"/>
                <a:cs typeface="Homemade Apple"/>
                <a:sym typeface="Homemade Apple"/>
              </a:defRPr>
            </a:lvl4pPr>
            <a:lvl5pPr lvl="4" rtl="0" algn="ctr">
              <a:spcBef>
                <a:spcPts val="0"/>
              </a:spcBef>
              <a:spcAft>
                <a:spcPts val="0"/>
              </a:spcAft>
              <a:buSzPts val="1400"/>
              <a:buFont typeface="Homemade Apple"/>
              <a:buNone/>
              <a:defRPr>
                <a:latin typeface="Homemade Apple"/>
                <a:ea typeface="Homemade Apple"/>
                <a:cs typeface="Homemade Apple"/>
                <a:sym typeface="Homemade Apple"/>
              </a:defRPr>
            </a:lvl5pPr>
            <a:lvl6pPr lvl="5" rtl="0" algn="ctr">
              <a:spcBef>
                <a:spcPts val="0"/>
              </a:spcBef>
              <a:spcAft>
                <a:spcPts val="0"/>
              </a:spcAft>
              <a:buSzPts val="1400"/>
              <a:buFont typeface="Homemade Apple"/>
              <a:buNone/>
              <a:defRPr>
                <a:latin typeface="Homemade Apple"/>
                <a:ea typeface="Homemade Apple"/>
                <a:cs typeface="Homemade Apple"/>
                <a:sym typeface="Homemade Apple"/>
              </a:defRPr>
            </a:lvl6pPr>
            <a:lvl7pPr lvl="6" rtl="0" algn="ctr">
              <a:spcBef>
                <a:spcPts val="0"/>
              </a:spcBef>
              <a:spcAft>
                <a:spcPts val="0"/>
              </a:spcAft>
              <a:buSzPts val="1400"/>
              <a:buFont typeface="Homemade Apple"/>
              <a:buNone/>
              <a:defRPr>
                <a:latin typeface="Homemade Apple"/>
                <a:ea typeface="Homemade Apple"/>
                <a:cs typeface="Homemade Apple"/>
                <a:sym typeface="Homemade Apple"/>
              </a:defRPr>
            </a:lvl7pPr>
            <a:lvl8pPr lvl="7" rtl="0" algn="ctr">
              <a:spcBef>
                <a:spcPts val="0"/>
              </a:spcBef>
              <a:spcAft>
                <a:spcPts val="0"/>
              </a:spcAft>
              <a:buSzPts val="1400"/>
              <a:buFont typeface="Homemade Apple"/>
              <a:buNone/>
              <a:defRPr>
                <a:latin typeface="Homemade Apple"/>
                <a:ea typeface="Homemade Apple"/>
                <a:cs typeface="Homemade Apple"/>
                <a:sym typeface="Homemade Apple"/>
              </a:defRPr>
            </a:lvl8pPr>
            <a:lvl9pPr lvl="8" rtl="0" algn="ctr">
              <a:spcBef>
                <a:spcPts val="0"/>
              </a:spcBef>
              <a:spcAft>
                <a:spcPts val="0"/>
              </a:spcAft>
              <a:buSzPts val="1400"/>
              <a:buFont typeface="Homemade Apple"/>
              <a:buNone/>
              <a:defRPr>
                <a:latin typeface="Homemade Apple"/>
                <a:ea typeface="Homemade Apple"/>
                <a:cs typeface="Homemade Apple"/>
                <a:sym typeface="Homemade Apple"/>
              </a:defRPr>
            </a:lvl9pPr>
          </a:lstStyle>
          <a:p/>
        </p:txBody>
      </p:sp>
      <p:sp>
        <p:nvSpPr>
          <p:cNvPr id="60" name="Google Shape;60;p15"/>
          <p:cNvSpPr txBox="1"/>
          <p:nvPr>
            <p:ph idx="12" type="sldNum"/>
          </p:nvPr>
        </p:nvSpPr>
        <p:spPr>
          <a:xfrm>
            <a:off x="-125" y="4903155"/>
            <a:ext cx="9144000" cy="214500"/>
          </a:xfrm>
          <a:prstGeom prst="rect">
            <a:avLst/>
          </a:prstGeom>
        </p:spPr>
        <p:txBody>
          <a:bodyPr anchorCtr="0" anchor="t" bIns="91425" lIns="91425" spcFirstLastPara="1" rIns="91425" wrap="square" tIns="91425">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6"/>
          <p:cNvSpPr/>
          <p:nvPr/>
        </p:nvSpPr>
        <p:spPr>
          <a:xfrm>
            <a:off x="4158725" y="1509350"/>
            <a:ext cx="826550" cy="688000"/>
          </a:xfrm>
          <a:prstGeom prst="rect">
            <a:avLst/>
          </a:prstGeom>
        </p:spPr>
        <p:txBody>
          <a:bodyPr>
            <a:prstTxWarp prst="textPlain"/>
          </a:bodyPr>
          <a:lstStyle/>
          <a:p>
            <a:pPr lvl="0" algn="ctr"/>
            <a:r>
              <a:rPr b="1" i="0">
                <a:ln>
                  <a:noFill/>
                </a:ln>
                <a:solidFill>
                  <a:srgbClr val="20124D">
                    <a:alpha val="28459"/>
                  </a:srgbClr>
                </a:solidFill>
                <a:latin typeface="Arial"/>
              </a:rPr>
              <a:t>“</a:t>
            </a:r>
          </a:p>
        </p:txBody>
      </p:sp>
      <p:sp>
        <p:nvSpPr>
          <p:cNvPr id="63" name="Google Shape;63;p16"/>
          <p:cNvSpPr txBox="1"/>
          <p:nvPr>
            <p:ph idx="1" type="body"/>
          </p:nvPr>
        </p:nvSpPr>
        <p:spPr>
          <a:xfrm>
            <a:off x="1643400" y="1849275"/>
            <a:ext cx="5857200" cy="2919600"/>
          </a:xfrm>
          <a:prstGeom prst="rect">
            <a:avLst/>
          </a:prstGeom>
        </p:spPr>
        <p:txBody>
          <a:bodyPr anchorCtr="0" anchor="t" bIns="91425" lIns="91425" spcFirstLastPara="1" rIns="91425" wrap="square" tIns="91425">
            <a:normAutofit/>
          </a:bodyPr>
          <a:lstStyle>
            <a:lvl1pPr indent="-381000" lvl="0" marL="4572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1pPr>
            <a:lvl2pPr indent="-317500" lvl="1" marL="914400" rtl="0" algn="ctr">
              <a:lnSpc>
                <a:spcPct val="115000"/>
              </a:lnSpc>
              <a:spcBef>
                <a:spcPts val="0"/>
              </a:spcBef>
              <a:spcAft>
                <a:spcPts val="0"/>
              </a:spcAft>
              <a:buSzPts val="1400"/>
              <a:buFont typeface="Homemade Apple"/>
              <a:buChar char="○"/>
              <a:defRPr>
                <a:latin typeface="Homemade Apple"/>
                <a:ea typeface="Homemade Apple"/>
                <a:cs typeface="Homemade Apple"/>
                <a:sym typeface="Homemade Apple"/>
              </a:defRPr>
            </a:lvl2pPr>
            <a:lvl3pPr indent="-317500" lvl="2" marL="1371600" rtl="0" algn="ctr">
              <a:lnSpc>
                <a:spcPct val="115000"/>
              </a:lnSpc>
              <a:spcBef>
                <a:spcPts val="0"/>
              </a:spcBef>
              <a:spcAft>
                <a:spcPts val="0"/>
              </a:spcAft>
              <a:buSzPts val="1400"/>
              <a:buFont typeface="Homemade Apple"/>
              <a:buChar char="■"/>
              <a:defRPr>
                <a:latin typeface="Homemade Apple"/>
                <a:ea typeface="Homemade Apple"/>
                <a:cs typeface="Homemade Apple"/>
                <a:sym typeface="Homemade Apple"/>
              </a:defRPr>
            </a:lvl3pPr>
            <a:lvl4pPr indent="-381000" lvl="3" marL="18288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4pPr>
            <a:lvl5pPr indent="-381000" lvl="4" marL="22860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5pPr>
            <a:lvl6pPr indent="-381000" lvl="5" marL="27432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6pPr>
            <a:lvl7pPr indent="-381000" lvl="6" marL="32004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7pPr>
            <a:lvl8pPr indent="-381000" lvl="7" marL="36576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8pPr>
            <a:lvl9pPr indent="-381000" lvl="8" marL="41148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9pPr>
          </a:lstStyle>
          <a:p/>
        </p:txBody>
      </p:sp>
      <p:sp>
        <p:nvSpPr>
          <p:cNvPr id="64" name="Google Shape;64;p16"/>
          <p:cNvSpPr txBox="1"/>
          <p:nvPr>
            <p:ph idx="12" type="sldNum"/>
          </p:nvPr>
        </p:nvSpPr>
        <p:spPr>
          <a:xfrm>
            <a:off x="-125" y="4903155"/>
            <a:ext cx="9144000" cy="214500"/>
          </a:xfrm>
          <a:prstGeom prst="rect">
            <a:avLst/>
          </a:prstGeom>
        </p:spPr>
        <p:txBody>
          <a:bodyPr anchorCtr="0" anchor="t" bIns="91425" lIns="91425" spcFirstLastPara="1" rIns="91425" wrap="square" tIns="91425">
            <a:normAutofit fontScale="25000" lnSpcReduction="20000"/>
          </a:bodyPr>
          <a:lstStyle>
            <a:lvl1pPr lvl="0" rtl="0">
              <a:buNone/>
              <a:defRPr>
                <a:latin typeface="Homemade Apple"/>
                <a:ea typeface="Homemade Apple"/>
                <a:cs typeface="Homemade Apple"/>
                <a:sym typeface="Homemade Apple"/>
              </a:defRPr>
            </a:lvl1pPr>
            <a:lvl2pPr lvl="1" rtl="0">
              <a:buNone/>
              <a:defRPr>
                <a:latin typeface="Homemade Apple"/>
                <a:ea typeface="Homemade Apple"/>
                <a:cs typeface="Homemade Apple"/>
                <a:sym typeface="Homemade Apple"/>
              </a:defRPr>
            </a:lvl2pPr>
            <a:lvl3pPr lvl="2" rtl="0">
              <a:buNone/>
              <a:defRPr>
                <a:latin typeface="Homemade Apple"/>
                <a:ea typeface="Homemade Apple"/>
                <a:cs typeface="Homemade Apple"/>
                <a:sym typeface="Homemade Apple"/>
              </a:defRPr>
            </a:lvl3pPr>
            <a:lvl4pPr lvl="3" rtl="0">
              <a:buNone/>
              <a:defRPr>
                <a:latin typeface="Homemade Apple"/>
                <a:ea typeface="Homemade Apple"/>
                <a:cs typeface="Homemade Apple"/>
                <a:sym typeface="Homemade Apple"/>
              </a:defRPr>
            </a:lvl4pPr>
            <a:lvl5pPr lvl="4" rtl="0">
              <a:buNone/>
              <a:defRPr>
                <a:latin typeface="Homemade Apple"/>
                <a:ea typeface="Homemade Apple"/>
                <a:cs typeface="Homemade Apple"/>
                <a:sym typeface="Homemade Apple"/>
              </a:defRPr>
            </a:lvl5pPr>
            <a:lvl6pPr lvl="5" rtl="0">
              <a:buNone/>
              <a:defRPr>
                <a:latin typeface="Homemade Apple"/>
                <a:ea typeface="Homemade Apple"/>
                <a:cs typeface="Homemade Apple"/>
                <a:sym typeface="Homemade Apple"/>
              </a:defRPr>
            </a:lvl6pPr>
            <a:lvl7pPr lvl="6" rtl="0">
              <a:buNone/>
              <a:defRPr>
                <a:latin typeface="Homemade Apple"/>
                <a:ea typeface="Homemade Apple"/>
                <a:cs typeface="Homemade Apple"/>
                <a:sym typeface="Homemade Apple"/>
              </a:defRPr>
            </a:lvl7pPr>
            <a:lvl8pPr lvl="7" rtl="0">
              <a:buNone/>
              <a:defRPr>
                <a:latin typeface="Homemade Apple"/>
                <a:ea typeface="Homemade Apple"/>
                <a:cs typeface="Homemade Apple"/>
                <a:sym typeface="Homemade Apple"/>
              </a:defRPr>
            </a:lvl8pPr>
            <a:lvl9pPr lvl="8" rtl="0">
              <a:buNone/>
              <a:defRPr>
                <a:latin typeface="Homemade Apple"/>
                <a:ea typeface="Homemade Apple"/>
                <a:cs typeface="Homemade Apple"/>
                <a:sym typeface="Homemade Appl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232B4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4.jp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945"/>
        </a:solidFill>
      </p:bgPr>
    </p:bg>
    <p:spTree>
      <p:nvGrpSpPr>
        <p:cNvPr id="68" name="Shape 68"/>
        <p:cNvGrpSpPr/>
        <p:nvPr/>
      </p:nvGrpSpPr>
      <p:grpSpPr>
        <a:xfrm>
          <a:off x="0" y="0"/>
          <a:ext cx="0" cy="0"/>
          <a:chOff x="0" y="0"/>
          <a:chExt cx="0" cy="0"/>
        </a:xfrm>
      </p:grpSpPr>
      <p:sp>
        <p:nvSpPr>
          <p:cNvPr id="69" name="Google Shape;69;p17"/>
          <p:cNvSpPr/>
          <p:nvPr/>
        </p:nvSpPr>
        <p:spPr>
          <a:xfrm>
            <a:off x="0" y="0"/>
            <a:ext cx="3888900" cy="5127000"/>
          </a:xfrm>
          <a:prstGeom prst="rect">
            <a:avLst/>
          </a:prstGeom>
          <a:gradFill>
            <a:gsLst>
              <a:gs pos="0">
                <a:srgbClr val="232B46"/>
              </a:gs>
              <a:gs pos="71000">
                <a:srgbClr val="4B4F5D"/>
              </a:gs>
              <a:gs pos="100000">
                <a:srgbClr val="737373"/>
              </a:gs>
            </a:gsLst>
            <a:lin ang="2700006" scaled="0"/>
          </a:gradFill>
          <a:ln cap="flat" cmpd="sng" w="28575">
            <a:solidFill>
              <a:srgbClr val="F1B5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7"/>
          <p:cNvSpPr/>
          <p:nvPr/>
        </p:nvSpPr>
        <p:spPr>
          <a:xfrm rot="-5400000">
            <a:off x="7857150" y="3856650"/>
            <a:ext cx="1206000" cy="13677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p:nvPr/>
        </p:nvSpPr>
        <p:spPr>
          <a:xfrm rot="5400000">
            <a:off x="29700" y="-29700"/>
            <a:ext cx="1276800" cy="13362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7"/>
          <p:cNvPicPr preferRelativeResize="0"/>
          <p:nvPr/>
        </p:nvPicPr>
        <p:blipFill rotWithShape="1">
          <a:blip r:embed="rId3">
            <a:alphaModFix/>
          </a:blip>
          <a:srcRect b="15519" l="0" r="0" t="0"/>
          <a:stretch/>
        </p:blipFill>
        <p:spPr>
          <a:xfrm>
            <a:off x="166125" y="556875"/>
            <a:ext cx="3474900" cy="2935550"/>
          </a:xfrm>
          <a:prstGeom prst="rect">
            <a:avLst/>
          </a:prstGeom>
          <a:noFill/>
          <a:ln>
            <a:noFill/>
          </a:ln>
        </p:spPr>
      </p:pic>
      <p:sp>
        <p:nvSpPr>
          <p:cNvPr id="73" name="Google Shape;73;p17"/>
          <p:cNvSpPr txBox="1"/>
          <p:nvPr/>
        </p:nvSpPr>
        <p:spPr>
          <a:xfrm>
            <a:off x="3888900" y="-8100"/>
            <a:ext cx="52551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u="sng">
                <a:solidFill>
                  <a:schemeClr val="dk1"/>
                </a:solidFill>
                <a:latin typeface="Oswald"/>
                <a:ea typeface="Oswald"/>
                <a:cs typeface="Oswald"/>
                <a:sym typeface="Oswald"/>
              </a:rPr>
              <a:t>Agricultural Education</a:t>
            </a:r>
            <a:r>
              <a:rPr b="1" lang="en" sz="3600">
                <a:solidFill>
                  <a:schemeClr val="dk1"/>
                </a:solidFill>
                <a:latin typeface="Oswald"/>
                <a:ea typeface="Oswald"/>
                <a:cs typeface="Oswald"/>
                <a:sym typeface="Oswald"/>
              </a:rPr>
              <a:t> Placement</a:t>
            </a:r>
            <a:endParaRPr b="1" sz="3600">
              <a:solidFill>
                <a:schemeClr val="dk1"/>
              </a:solidFill>
              <a:latin typeface="Oswald"/>
              <a:ea typeface="Oswald"/>
              <a:cs typeface="Oswald"/>
              <a:sym typeface="Oswald"/>
            </a:endParaRPr>
          </a:p>
          <a:p>
            <a:pPr indent="0" lvl="0" marL="0" rtl="0" algn="ctr">
              <a:spcBef>
                <a:spcPts val="0"/>
              </a:spcBef>
              <a:spcAft>
                <a:spcPts val="0"/>
              </a:spcAft>
              <a:buNone/>
            </a:pPr>
            <a:r>
              <a:rPr b="1" lang="en" sz="3600">
                <a:solidFill>
                  <a:srgbClr val="F1B533"/>
                </a:solidFill>
                <a:latin typeface="Oswald"/>
                <a:ea typeface="Oswald"/>
                <a:cs typeface="Oswald"/>
                <a:sym typeface="Oswald"/>
              </a:rPr>
              <a:t>Helena Peterson</a:t>
            </a:r>
            <a:endParaRPr b="1" sz="3600">
              <a:solidFill>
                <a:srgbClr val="F1B533"/>
              </a:solidFill>
              <a:latin typeface="Oswald"/>
              <a:ea typeface="Oswald"/>
              <a:cs typeface="Oswald"/>
              <a:sym typeface="Oswald"/>
            </a:endParaRPr>
          </a:p>
        </p:txBody>
      </p:sp>
      <p:pic>
        <p:nvPicPr>
          <p:cNvPr id="74" name="Google Shape;74;p17"/>
          <p:cNvPicPr preferRelativeResize="0"/>
          <p:nvPr/>
        </p:nvPicPr>
        <p:blipFill rotWithShape="1">
          <a:blip r:embed="rId4">
            <a:alphaModFix/>
          </a:blip>
          <a:srcRect b="53922" l="44729" r="16475" t="14108"/>
          <a:stretch/>
        </p:blipFill>
        <p:spPr>
          <a:xfrm>
            <a:off x="4026513" y="1964703"/>
            <a:ext cx="1733868" cy="1847096"/>
          </a:xfrm>
          <a:prstGeom prst="rect">
            <a:avLst/>
          </a:prstGeom>
          <a:noFill/>
          <a:ln cap="flat" cmpd="sng" w="28575">
            <a:solidFill>
              <a:srgbClr val="F1B533"/>
            </a:solidFill>
            <a:prstDash val="solid"/>
            <a:round/>
            <a:headEnd len="sm" w="sm" type="none"/>
            <a:tailEnd len="sm" w="sm" type="none"/>
          </a:ln>
        </p:spPr>
      </p:pic>
      <p:pic>
        <p:nvPicPr>
          <p:cNvPr id="75" name="Google Shape;75;p17"/>
          <p:cNvPicPr preferRelativeResize="0"/>
          <p:nvPr/>
        </p:nvPicPr>
        <p:blipFill rotWithShape="1">
          <a:blip r:embed="rId5">
            <a:alphaModFix/>
          </a:blip>
          <a:srcRect b="0" l="26981" r="25873" t="33726"/>
          <a:stretch/>
        </p:blipFill>
        <p:spPr>
          <a:xfrm>
            <a:off x="5760379" y="1964703"/>
            <a:ext cx="1807114" cy="1847098"/>
          </a:xfrm>
          <a:prstGeom prst="rect">
            <a:avLst/>
          </a:prstGeom>
          <a:noFill/>
          <a:ln cap="flat" cmpd="sng" w="28575">
            <a:solidFill>
              <a:srgbClr val="F1B533"/>
            </a:solidFill>
            <a:prstDash val="solid"/>
            <a:round/>
            <a:headEnd len="sm" w="sm" type="none"/>
            <a:tailEnd len="sm" w="sm" type="none"/>
          </a:ln>
        </p:spPr>
      </p:pic>
      <p:pic>
        <p:nvPicPr>
          <p:cNvPr id="76" name="Google Shape;76;p17"/>
          <p:cNvPicPr preferRelativeResize="0"/>
          <p:nvPr/>
        </p:nvPicPr>
        <p:blipFill>
          <a:blip r:embed="rId6">
            <a:alphaModFix/>
          </a:blip>
          <a:stretch>
            <a:fillRect/>
          </a:stretch>
        </p:blipFill>
        <p:spPr>
          <a:xfrm>
            <a:off x="7567493" y="1964700"/>
            <a:ext cx="1438895" cy="1847095"/>
          </a:xfrm>
          <a:prstGeom prst="rect">
            <a:avLst/>
          </a:prstGeom>
          <a:noFill/>
          <a:ln cap="flat" cmpd="sng" w="28575">
            <a:solidFill>
              <a:srgbClr val="F1B533"/>
            </a:solidFill>
            <a:prstDash val="solid"/>
            <a:round/>
            <a:headEnd len="sm" w="sm" type="none"/>
            <a:tailEnd len="sm" w="sm" type="none"/>
          </a:ln>
        </p:spPr>
      </p:pic>
      <p:sp>
        <p:nvSpPr>
          <p:cNvPr id="77" name="Google Shape;77;p17"/>
          <p:cNvSpPr txBox="1"/>
          <p:nvPr/>
        </p:nvSpPr>
        <p:spPr>
          <a:xfrm>
            <a:off x="69100" y="3457250"/>
            <a:ext cx="3771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State Proficiency Awards</a:t>
            </a:r>
            <a:endParaRPr b="1" sz="3000">
              <a:solidFill>
                <a:schemeClr val="dk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945"/>
        </a:solidFill>
      </p:bgPr>
    </p:bg>
    <p:spTree>
      <p:nvGrpSpPr>
        <p:cNvPr id="81" name="Shape 81"/>
        <p:cNvGrpSpPr/>
        <p:nvPr/>
      </p:nvGrpSpPr>
      <p:grpSpPr>
        <a:xfrm>
          <a:off x="0" y="0"/>
          <a:ext cx="0" cy="0"/>
          <a:chOff x="0" y="0"/>
          <a:chExt cx="0" cy="0"/>
        </a:xfrm>
      </p:grpSpPr>
      <p:pic>
        <p:nvPicPr>
          <p:cNvPr id="82" name="Google Shape;82;p18"/>
          <p:cNvPicPr preferRelativeResize="0"/>
          <p:nvPr/>
        </p:nvPicPr>
        <p:blipFill rotWithShape="1">
          <a:blip r:embed="rId3">
            <a:alphaModFix/>
          </a:blip>
          <a:srcRect b="35967" l="0" r="0" t="0"/>
          <a:stretch/>
        </p:blipFill>
        <p:spPr>
          <a:xfrm>
            <a:off x="4026525" y="1964700"/>
            <a:ext cx="1693050" cy="1847100"/>
          </a:xfrm>
          <a:prstGeom prst="rect">
            <a:avLst/>
          </a:prstGeom>
          <a:noFill/>
          <a:ln cap="flat" cmpd="sng" w="28575">
            <a:solidFill>
              <a:srgbClr val="F1B533"/>
            </a:solidFill>
            <a:prstDash val="solid"/>
            <a:round/>
            <a:headEnd len="sm" w="sm" type="none"/>
            <a:tailEnd len="sm" w="sm" type="none"/>
          </a:ln>
        </p:spPr>
      </p:pic>
      <p:pic>
        <p:nvPicPr>
          <p:cNvPr id="83" name="Google Shape;83;p18"/>
          <p:cNvPicPr preferRelativeResize="0"/>
          <p:nvPr/>
        </p:nvPicPr>
        <p:blipFill rotWithShape="1">
          <a:blip r:embed="rId4">
            <a:alphaModFix/>
          </a:blip>
          <a:srcRect b="0" l="27419" r="5882" t="0"/>
          <a:stretch/>
        </p:blipFill>
        <p:spPr>
          <a:xfrm>
            <a:off x="5719575" y="1964700"/>
            <a:ext cx="1847925" cy="1847100"/>
          </a:xfrm>
          <a:prstGeom prst="rect">
            <a:avLst/>
          </a:prstGeom>
          <a:noFill/>
          <a:ln cap="flat" cmpd="sng" w="28575">
            <a:solidFill>
              <a:srgbClr val="F1B533"/>
            </a:solidFill>
            <a:prstDash val="solid"/>
            <a:round/>
            <a:headEnd len="sm" w="sm" type="none"/>
            <a:tailEnd len="sm" w="sm" type="none"/>
          </a:ln>
        </p:spPr>
      </p:pic>
      <p:pic>
        <p:nvPicPr>
          <p:cNvPr id="84" name="Google Shape;84;p18"/>
          <p:cNvPicPr preferRelativeResize="0"/>
          <p:nvPr/>
        </p:nvPicPr>
        <p:blipFill rotWithShape="1">
          <a:blip r:embed="rId5">
            <a:alphaModFix/>
          </a:blip>
          <a:srcRect b="0" l="15630" r="34493" t="24505"/>
          <a:stretch/>
        </p:blipFill>
        <p:spPr>
          <a:xfrm>
            <a:off x="7567500" y="1964700"/>
            <a:ext cx="1438901" cy="1847100"/>
          </a:xfrm>
          <a:prstGeom prst="rect">
            <a:avLst/>
          </a:prstGeom>
          <a:noFill/>
          <a:ln cap="flat" cmpd="sng" w="28575">
            <a:solidFill>
              <a:srgbClr val="F1B533"/>
            </a:solidFill>
            <a:prstDash val="solid"/>
            <a:round/>
            <a:headEnd len="sm" w="sm" type="none"/>
            <a:tailEnd len="sm" w="sm" type="none"/>
          </a:ln>
        </p:spPr>
      </p:pic>
      <p:sp>
        <p:nvSpPr>
          <p:cNvPr id="85" name="Google Shape;85;p18"/>
          <p:cNvSpPr/>
          <p:nvPr/>
        </p:nvSpPr>
        <p:spPr>
          <a:xfrm>
            <a:off x="0" y="0"/>
            <a:ext cx="3888900" cy="5127000"/>
          </a:xfrm>
          <a:prstGeom prst="rect">
            <a:avLst/>
          </a:prstGeom>
          <a:gradFill>
            <a:gsLst>
              <a:gs pos="0">
                <a:srgbClr val="232B46"/>
              </a:gs>
              <a:gs pos="71000">
                <a:srgbClr val="4B4F5D"/>
              </a:gs>
              <a:gs pos="100000">
                <a:srgbClr val="737373"/>
              </a:gs>
            </a:gsLst>
            <a:lin ang="2700006" scaled="0"/>
          </a:gradFill>
          <a:ln cap="flat" cmpd="sng" w="28575">
            <a:solidFill>
              <a:srgbClr val="F1B5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rot="-5400000">
            <a:off x="7857150" y="3856650"/>
            <a:ext cx="1206000" cy="13677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rot="5400000">
            <a:off x="29700" y="-29700"/>
            <a:ext cx="1276800" cy="13362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8"/>
          <p:cNvPicPr preferRelativeResize="0"/>
          <p:nvPr/>
        </p:nvPicPr>
        <p:blipFill rotWithShape="1">
          <a:blip r:embed="rId6">
            <a:alphaModFix/>
          </a:blip>
          <a:srcRect b="15519" l="0" r="0" t="0"/>
          <a:stretch/>
        </p:blipFill>
        <p:spPr>
          <a:xfrm>
            <a:off x="166125" y="556875"/>
            <a:ext cx="3474900" cy="2935550"/>
          </a:xfrm>
          <a:prstGeom prst="rect">
            <a:avLst/>
          </a:prstGeom>
          <a:noFill/>
          <a:ln>
            <a:noFill/>
          </a:ln>
        </p:spPr>
      </p:pic>
      <p:sp>
        <p:nvSpPr>
          <p:cNvPr id="89" name="Google Shape;89;p18"/>
          <p:cNvSpPr txBox="1"/>
          <p:nvPr/>
        </p:nvSpPr>
        <p:spPr>
          <a:xfrm>
            <a:off x="3888900" y="-8100"/>
            <a:ext cx="52551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u="sng">
                <a:solidFill>
                  <a:schemeClr val="dk1"/>
                </a:solidFill>
                <a:latin typeface="Oswald"/>
                <a:ea typeface="Oswald"/>
                <a:cs typeface="Oswald"/>
                <a:sym typeface="Oswald"/>
              </a:rPr>
              <a:t>Outdoor Recreation</a:t>
            </a:r>
            <a:r>
              <a:rPr b="1" lang="en" sz="3600">
                <a:solidFill>
                  <a:schemeClr val="dk1"/>
                </a:solidFill>
                <a:latin typeface="Oswald"/>
                <a:ea typeface="Oswald"/>
                <a:cs typeface="Oswald"/>
                <a:sym typeface="Oswald"/>
              </a:rPr>
              <a:t> Placement</a:t>
            </a:r>
            <a:endParaRPr b="1" sz="3600">
              <a:solidFill>
                <a:schemeClr val="dk1"/>
              </a:solidFill>
              <a:latin typeface="Oswald"/>
              <a:ea typeface="Oswald"/>
              <a:cs typeface="Oswald"/>
              <a:sym typeface="Oswald"/>
            </a:endParaRPr>
          </a:p>
          <a:p>
            <a:pPr indent="0" lvl="0" marL="0" rtl="0" algn="ctr">
              <a:spcBef>
                <a:spcPts val="0"/>
              </a:spcBef>
              <a:spcAft>
                <a:spcPts val="0"/>
              </a:spcAft>
              <a:buNone/>
            </a:pPr>
            <a:r>
              <a:rPr b="1" lang="en" sz="3600">
                <a:solidFill>
                  <a:srgbClr val="F1B533"/>
                </a:solidFill>
                <a:latin typeface="Oswald"/>
                <a:ea typeface="Oswald"/>
                <a:cs typeface="Oswald"/>
                <a:sym typeface="Oswald"/>
              </a:rPr>
              <a:t>Aly Guernsey</a:t>
            </a:r>
            <a:endParaRPr b="1" sz="3600">
              <a:solidFill>
                <a:srgbClr val="F1B533"/>
              </a:solidFill>
              <a:latin typeface="Oswald"/>
              <a:ea typeface="Oswald"/>
              <a:cs typeface="Oswald"/>
              <a:sym typeface="Oswald"/>
            </a:endParaRPr>
          </a:p>
        </p:txBody>
      </p:sp>
      <p:sp>
        <p:nvSpPr>
          <p:cNvPr id="90" name="Google Shape;90;p18"/>
          <p:cNvSpPr txBox="1"/>
          <p:nvPr/>
        </p:nvSpPr>
        <p:spPr>
          <a:xfrm>
            <a:off x="69100" y="3457250"/>
            <a:ext cx="3771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State Proficiency Awards</a:t>
            </a:r>
            <a:endParaRPr b="1" sz="3000">
              <a:solidFill>
                <a:schemeClr val="dk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