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4"/>
  </p:sldMasterIdLst>
  <p:notesMasterIdLst>
    <p:notesMasterId r:id="rId5"/>
  </p:notesMasterIdLst>
  <p:sldIdLst>
    <p:sldId id="256" r:id="rId6"/>
    <p:sldId id="257" r:id="rId7"/>
    <p:sldId id="258" r:id="rId8"/>
  </p:sldIdLst>
  <p:sldSz cy="5143500" cx="9144000"/>
  <p:notesSz cx="6858000" cy="9144000"/>
  <p:embeddedFontLst>
    <p:embeddedFont>
      <p:font typeface="Raleway"/>
      <p:regular r:id="rId9"/>
      <p:bold r:id="rId10"/>
      <p:italic r:id="rId11"/>
      <p:boldItalic r:id="rId12"/>
    </p:embeddedFont>
    <p:embeddedFont>
      <p:font typeface="Oswald"/>
      <p:regular r:id="rId13"/>
      <p:bold r:id="rId14"/>
    </p:embeddedFont>
    <p:embeddedFont>
      <p:font typeface="Homemade Apple"/>
      <p:regular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Raleway-italic.fntdata"/><Relationship Id="rId10" Type="http://schemas.openxmlformats.org/officeDocument/2006/relationships/font" Target="fonts/Raleway-bold.fntdata"/><Relationship Id="rId13" Type="http://schemas.openxmlformats.org/officeDocument/2006/relationships/font" Target="fonts/Oswald-regular.fntdata"/><Relationship Id="rId12" Type="http://schemas.openxmlformats.org/officeDocument/2006/relationships/font" Target="fonts/Raleway-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Raleway-regular.fntdata"/><Relationship Id="rId15" Type="http://schemas.openxmlformats.org/officeDocument/2006/relationships/font" Target="fonts/HomemadeApple-regular.fntdata"/><Relationship Id="rId14" Type="http://schemas.openxmlformats.org/officeDocument/2006/relationships/font" Target="fonts/Oswa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32f7ac6087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32f7ac6087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chemeClr val="dk1"/>
                </a:solidFill>
              </a:rPr>
              <a:t>The Star Farmer Award goes to Layla Buzzard from the Palmer FFA Chapter. Layla raises market swine and auctions them at the Palmer state fair. Layla's dedication is obvious, by the fact that she has earned over six thousand dollars in her SAE. We are happy to recognize all of your hard work with your market swine.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32f7ac6087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32f7ac6087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1"/>
                </a:solidFill>
              </a:rPr>
              <a:t>The Star Placement Award goes to Aly Guernsey from the Iron Mountain FFA Chapter. Aly’s SAE is in outdoor recreation where she does landscaping, house cleaning and wedding venue management. This award reflects your efforts at the Tern Lake Inn. We can’t wait to see what you accomplish next.</a:t>
            </a:r>
            <a:endParaRPr b="1" sz="17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32f7ac6087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32f7ac6087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chemeClr val="dk1"/>
                </a:solidFill>
              </a:rPr>
              <a:t>The Star Agriscience Award goes to Lydia Henry from the Delta Junction FFA Chapter.</a:t>
            </a:r>
            <a:endParaRPr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Your research with mint propagation, exploring animal processes and veterinary care are a great example of exploring your interests and broadening your horizons. Congratulations, we look forward to your future work. </a:t>
            </a:r>
            <a:endParaRPr b="1" sz="19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spTree>
      <p:nvGrpSpPr>
        <p:cNvPr id="50" name="Shape 50"/>
        <p:cNvGrpSpPr/>
        <p:nvPr/>
      </p:nvGrpSpPr>
      <p:grpSpPr>
        <a:xfrm>
          <a:off x="0" y="0"/>
          <a:ext cx="0" cy="0"/>
          <a:chOff x="0" y="0"/>
          <a:chExt cx="0" cy="0"/>
        </a:xfrm>
      </p:grpSpPr>
      <p:sp>
        <p:nvSpPr>
          <p:cNvPr id="51" name="Google Shape;51;p13"/>
          <p:cNvSpPr/>
          <p:nvPr/>
        </p:nvSpPr>
        <p:spPr>
          <a:xfrm>
            <a:off x="-1590675" y="-430404"/>
            <a:ext cx="6391200" cy="6391200"/>
          </a:xfrm>
          <a:prstGeom prst="chord">
            <a:avLst>
              <a:gd fmla="val 14385217" name="adj1"/>
              <a:gd fmla="val 7208317" name="adj2"/>
            </a:avLst>
          </a:prstGeom>
          <a:solidFill>
            <a:schemeClr val="accent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2" name="Google Shape;52;p13"/>
          <p:cNvSpPr/>
          <p:nvPr/>
        </p:nvSpPr>
        <p:spPr>
          <a:xfrm>
            <a:off x="449540" y="784173"/>
            <a:ext cx="539646" cy="134911"/>
          </a:xfrm>
          <a:custGeom>
            <a:rect b="b" l="l" r="r" t="t"/>
            <a:pathLst>
              <a:path extrusionOk="0" h="269823" w="1079292">
                <a:moveTo>
                  <a:pt x="134912" y="0"/>
                </a:moveTo>
                <a:cubicBezTo>
                  <a:pt x="60373" y="0"/>
                  <a:pt x="0" y="60373"/>
                  <a:pt x="0" y="134912"/>
                </a:cubicBezTo>
                <a:cubicBezTo>
                  <a:pt x="0" y="209450"/>
                  <a:pt x="60373" y="269823"/>
                  <a:pt x="134912" y="269823"/>
                </a:cubicBezTo>
                <a:cubicBezTo>
                  <a:pt x="209450" y="269823"/>
                  <a:pt x="269823" y="209450"/>
                  <a:pt x="269823" y="134912"/>
                </a:cubicBezTo>
                <a:cubicBezTo>
                  <a:pt x="269823" y="60373"/>
                  <a:pt x="209450" y="0"/>
                  <a:pt x="134912" y="0"/>
                </a:cubicBezTo>
                <a:close/>
                <a:moveTo>
                  <a:pt x="944381" y="0"/>
                </a:moveTo>
                <a:cubicBezTo>
                  <a:pt x="869842" y="0"/>
                  <a:pt x="809469" y="60373"/>
                  <a:pt x="809469" y="134912"/>
                </a:cubicBezTo>
                <a:cubicBezTo>
                  <a:pt x="809469" y="209450"/>
                  <a:pt x="869842" y="269823"/>
                  <a:pt x="944381" y="269823"/>
                </a:cubicBezTo>
                <a:cubicBezTo>
                  <a:pt x="1018919" y="269823"/>
                  <a:pt x="1079292" y="209450"/>
                  <a:pt x="1079292" y="134912"/>
                </a:cubicBezTo>
                <a:cubicBezTo>
                  <a:pt x="1079292" y="60373"/>
                  <a:pt x="1018919" y="0"/>
                  <a:pt x="944381" y="0"/>
                </a:cubicBezTo>
                <a:close/>
                <a:moveTo>
                  <a:pt x="539646" y="0"/>
                </a:moveTo>
                <a:cubicBezTo>
                  <a:pt x="465107" y="0"/>
                  <a:pt x="404735" y="60373"/>
                  <a:pt x="404735" y="134912"/>
                </a:cubicBezTo>
                <a:cubicBezTo>
                  <a:pt x="404735" y="209450"/>
                  <a:pt x="465107" y="269823"/>
                  <a:pt x="539646" y="269823"/>
                </a:cubicBezTo>
                <a:cubicBezTo>
                  <a:pt x="614185" y="269823"/>
                  <a:pt x="674558" y="209450"/>
                  <a:pt x="674558" y="134912"/>
                </a:cubicBezTo>
                <a:cubicBezTo>
                  <a:pt x="674558" y="60373"/>
                  <a:pt x="614185" y="0"/>
                  <a:pt x="539646" y="0"/>
                </a:cubicBez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3" name="Google Shape;53;p13"/>
          <p:cNvSpPr txBox="1"/>
          <p:nvPr>
            <p:ph type="ctrTitle"/>
          </p:nvPr>
        </p:nvSpPr>
        <p:spPr>
          <a:xfrm>
            <a:off x="514350" y="1838325"/>
            <a:ext cx="3497400" cy="1847100"/>
          </a:xfrm>
          <a:prstGeom prst="rect">
            <a:avLst/>
          </a:prstGeom>
        </p:spPr>
        <p:txBody>
          <a:bodyPr anchorCtr="0" anchor="ctr" bIns="91425" lIns="91425" spcFirstLastPara="1" rIns="91425" wrap="square" tIns="91425">
            <a:norm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54" name="Google Shape;54;p13"/>
          <p:cNvSpPr txBox="1"/>
          <p:nvPr>
            <p:ph idx="12" type="sldNum"/>
          </p:nvPr>
        </p:nvSpPr>
        <p:spPr>
          <a:xfrm>
            <a:off x="314625" y="4788300"/>
            <a:ext cx="548700" cy="182700"/>
          </a:xfrm>
          <a:prstGeom prst="rect">
            <a:avLst/>
          </a:prstGeom>
        </p:spPr>
        <p:txBody>
          <a:bodyPr anchorCtr="0" anchor="t" bIns="91425" lIns="91425" spcFirstLastPara="1" rIns="91425" wrap="square" tIns="91425">
            <a:normAutofit fontScale="25000" lnSpcReduction="20000"/>
          </a:bodyPr>
          <a:lstStyle>
            <a:lvl1pPr lvl="0" rtl="0" algn="l">
              <a:buNone/>
              <a:defRPr/>
            </a:lvl1pPr>
            <a:lvl2pPr lvl="1" rtl="0" algn="l">
              <a:buNone/>
              <a:defRPr/>
            </a:lvl2pPr>
            <a:lvl3pPr lvl="2" rtl="0" algn="l">
              <a:buNone/>
              <a:defRPr/>
            </a:lvl3pPr>
            <a:lvl4pPr lvl="3" rtl="0" algn="l">
              <a:buNone/>
              <a:defRPr/>
            </a:lvl4pPr>
            <a:lvl5pPr lvl="4" rtl="0" algn="l">
              <a:buNone/>
              <a:defRPr/>
            </a:lvl5pPr>
            <a:lvl6pPr lvl="5" rtl="0" algn="l">
              <a:buNone/>
              <a:defRPr/>
            </a:lvl6pPr>
            <a:lvl7pPr lvl="6" rtl="0" algn="l">
              <a:buNone/>
              <a:defRPr/>
            </a:lvl7pPr>
            <a:lvl8pPr lvl="7" rtl="0" algn="l">
              <a:buNone/>
              <a:defRPr/>
            </a:lvl8pPr>
            <a:lvl9pPr lvl="8" rtl="0" algn="l">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1">
  <p:cSld name="TITLE_2">
    <p:bg>
      <p:bgPr>
        <a:blipFill>
          <a:blip r:embed="rId2">
            <a:alphaModFix/>
          </a:blip>
          <a:stretch>
            <a:fillRect/>
          </a:stretch>
        </a:blipFill>
      </p:bgPr>
    </p:bg>
    <p:spTree>
      <p:nvGrpSpPr>
        <p:cNvPr id="55" name="Shape 55"/>
        <p:cNvGrpSpPr/>
        <p:nvPr/>
      </p:nvGrpSpPr>
      <p:grpSpPr>
        <a:xfrm>
          <a:off x="0" y="0"/>
          <a:ext cx="0" cy="0"/>
          <a:chOff x="0" y="0"/>
          <a:chExt cx="0" cy="0"/>
        </a:xfrm>
      </p:grpSpPr>
      <p:sp>
        <p:nvSpPr>
          <p:cNvPr id="56" name="Google Shape;56;p14"/>
          <p:cNvSpPr txBox="1"/>
          <p:nvPr>
            <p:ph type="ctrTitle"/>
          </p:nvPr>
        </p:nvSpPr>
        <p:spPr>
          <a:xfrm>
            <a:off x="1899300" y="1991813"/>
            <a:ext cx="5345400" cy="1159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Font typeface="Raleway"/>
              <a:buNone/>
              <a:defRPr sz="3600">
                <a:latin typeface="Raleway"/>
                <a:ea typeface="Raleway"/>
                <a:cs typeface="Raleway"/>
                <a:sym typeface="Raleway"/>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_1">
    <p:bg>
      <p:bgPr>
        <a:blipFill>
          <a:blip r:embed="rId2">
            <a:alphaModFix/>
          </a:blip>
          <a:stretch>
            <a:fillRect/>
          </a:stretch>
        </a:blipFill>
      </p:bgPr>
    </p:bg>
    <p:spTree>
      <p:nvGrpSpPr>
        <p:cNvPr id="57" name="Shape 57"/>
        <p:cNvGrpSpPr/>
        <p:nvPr/>
      </p:nvGrpSpPr>
      <p:grpSpPr>
        <a:xfrm>
          <a:off x="0" y="0"/>
          <a:ext cx="0" cy="0"/>
          <a:chOff x="0" y="0"/>
          <a:chExt cx="0" cy="0"/>
        </a:xfrm>
      </p:grpSpPr>
      <p:sp>
        <p:nvSpPr>
          <p:cNvPr id="58" name="Google Shape;58;p15"/>
          <p:cNvSpPr txBox="1"/>
          <p:nvPr>
            <p:ph type="ctrTitle"/>
          </p:nvPr>
        </p:nvSpPr>
        <p:spPr>
          <a:xfrm>
            <a:off x="1501200" y="1297594"/>
            <a:ext cx="6141600" cy="11598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000"/>
              <a:buFont typeface="Raleway"/>
              <a:buNone/>
              <a:defRPr sz="3000">
                <a:latin typeface="Raleway"/>
                <a:ea typeface="Raleway"/>
                <a:cs typeface="Raleway"/>
                <a:sym typeface="Raleway"/>
              </a:defRPr>
            </a:lvl1pPr>
            <a:lvl2pPr lvl="1" rtl="0" algn="ctr">
              <a:spcBef>
                <a:spcPts val="0"/>
              </a:spcBef>
              <a:spcAft>
                <a:spcPts val="0"/>
              </a:spcAft>
              <a:buSzPts val="3000"/>
              <a:buFont typeface="Raleway"/>
              <a:buNone/>
              <a:defRPr sz="3000">
                <a:latin typeface="Raleway"/>
                <a:ea typeface="Raleway"/>
                <a:cs typeface="Raleway"/>
                <a:sym typeface="Raleway"/>
              </a:defRPr>
            </a:lvl2pPr>
            <a:lvl3pPr lvl="2" rtl="0" algn="ctr">
              <a:spcBef>
                <a:spcPts val="0"/>
              </a:spcBef>
              <a:spcAft>
                <a:spcPts val="0"/>
              </a:spcAft>
              <a:buSzPts val="3000"/>
              <a:buFont typeface="Raleway"/>
              <a:buNone/>
              <a:defRPr sz="3000">
                <a:latin typeface="Raleway"/>
                <a:ea typeface="Raleway"/>
                <a:cs typeface="Raleway"/>
                <a:sym typeface="Raleway"/>
              </a:defRPr>
            </a:lvl3pPr>
            <a:lvl4pPr lvl="3" rtl="0" algn="ctr">
              <a:spcBef>
                <a:spcPts val="0"/>
              </a:spcBef>
              <a:spcAft>
                <a:spcPts val="0"/>
              </a:spcAft>
              <a:buSzPts val="3000"/>
              <a:buFont typeface="Raleway"/>
              <a:buNone/>
              <a:defRPr sz="3000">
                <a:latin typeface="Raleway"/>
                <a:ea typeface="Raleway"/>
                <a:cs typeface="Raleway"/>
                <a:sym typeface="Raleway"/>
              </a:defRPr>
            </a:lvl4pPr>
            <a:lvl5pPr lvl="4" rtl="0" algn="ctr">
              <a:spcBef>
                <a:spcPts val="0"/>
              </a:spcBef>
              <a:spcAft>
                <a:spcPts val="0"/>
              </a:spcAft>
              <a:buSzPts val="3000"/>
              <a:buFont typeface="Raleway"/>
              <a:buNone/>
              <a:defRPr sz="3000">
                <a:latin typeface="Raleway"/>
                <a:ea typeface="Raleway"/>
                <a:cs typeface="Raleway"/>
                <a:sym typeface="Raleway"/>
              </a:defRPr>
            </a:lvl5pPr>
            <a:lvl6pPr lvl="5" rtl="0" algn="ctr">
              <a:spcBef>
                <a:spcPts val="0"/>
              </a:spcBef>
              <a:spcAft>
                <a:spcPts val="0"/>
              </a:spcAft>
              <a:buSzPts val="3000"/>
              <a:buFont typeface="Raleway"/>
              <a:buNone/>
              <a:defRPr sz="3000">
                <a:latin typeface="Raleway"/>
                <a:ea typeface="Raleway"/>
                <a:cs typeface="Raleway"/>
                <a:sym typeface="Raleway"/>
              </a:defRPr>
            </a:lvl6pPr>
            <a:lvl7pPr lvl="6" rtl="0" algn="ctr">
              <a:spcBef>
                <a:spcPts val="0"/>
              </a:spcBef>
              <a:spcAft>
                <a:spcPts val="0"/>
              </a:spcAft>
              <a:buSzPts val="3000"/>
              <a:buFont typeface="Raleway"/>
              <a:buNone/>
              <a:defRPr sz="3000">
                <a:latin typeface="Raleway"/>
                <a:ea typeface="Raleway"/>
                <a:cs typeface="Raleway"/>
                <a:sym typeface="Raleway"/>
              </a:defRPr>
            </a:lvl7pPr>
            <a:lvl8pPr lvl="7" rtl="0" algn="ctr">
              <a:spcBef>
                <a:spcPts val="0"/>
              </a:spcBef>
              <a:spcAft>
                <a:spcPts val="0"/>
              </a:spcAft>
              <a:buSzPts val="3000"/>
              <a:buFont typeface="Raleway"/>
              <a:buNone/>
              <a:defRPr sz="3000">
                <a:latin typeface="Raleway"/>
                <a:ea typeface="Raleway"/>
                <a:cs typeface="Raleway"/>
                <a:sym typeface="Raleway"/>
              </a:defRPr>
            </a:lvl8pPr>
            <a:lvl9pPr lvl="8" rtl="0" algn="ctr">
              <a:spcBef>
                <a:spcPts val="0"/>
              </a:spcBef>
              <a:spcAft>
                <a:spcPts val="0"/>
              </a:spcAft>
              <a:buSzPts val="3000"/>
              <a:buFont typeface="Raleway"/>
              <a:buNone/>
              <a:defRPr sz="3000">
                <a:latin typeface="Raleway"/>
                <a:ea typeface="Raleway"/>
                <a:cs typeface="Raleway"/>
                <a:sym typeface="Raleway"/>
              </a:defRPr>
            </a:lvl9pPr>
          </a:lstStyle>
          <a:p/>
        </p:txBody>
      </p:sp>
      <p:sp>
        <p:nvSpPr>
          <p:cNvPr id="59" name="Google Shape;59;p15"/>
          <p:cNvSpPr txBox="1"/>
          <p:nvPr>
            <p:ph idx="1" type="subTitle"/>
          </p:nvPr>
        </p:nvSpPr>
        <p:spPr>
          <a:xfrm>
            <a:off x="1501200" y="2554310"/>
            <a:ext cx="6141600" cy="7848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1800"/>
              <a:buFont typeface="Homemade Apple"/>
              <a:buNone/>
              <a:defRPr sz="1800">
                <a:latin typeface="Homemade Apple"/>
                <a:ea typeface="Homemade Apple"/>
                <a:cs typeface="Homemade Apple"/>
                <a:sym typeface="Homemade Apple"/>
              </a:defRPr>
            </a:lvl1pPr>
            <a:lvl2pPr lvl="1" rtl="0" algn="ctr">
              <a:spcBef>
                <a:spcPts val="0"/>
              </a:spcBef>
              <a:spcAft>
                <a:spcPts val="0"/>
              </a:spcAft>
              <a:buSzPts val="1800"/>
              <a:buFont typeface="Homemade Apple"/>
              <a:buNone/>
              <a:defRPr sz="1800">
                <a:latin typeface="Homemade Apple"/>
                <a:ea typeface="Homemade Apple"/>
                <a:cs typeface="Homemade Apple"/>
                <a:sym typeface="Homemade Apple"/>
              </a:defRPr>
            </a:lvl2pPr>
            <a:lvl3pPr lvl="2" rtl="0" algn="ctr">
              <a:spcBef>
                <a:spcPts val="0"/>
              </a:spcBef>
              <a:spcAft>
                <a:spcPts val="0"/>
              </a:spcAft>
              <a:buSzPts val="1800"/>
              <a:buFont typeface="Homemade Apple"/>
              <a:buNone/>
              <a:defRPr sz="1800">
                <a:latin typeface="Homemade Apple"/>
                <a:ea typeface="Homemade Apple"/>
                <a:cs typeface="Homemade Apple"/>
                <a:sym typeface="Homemade Apple"/>
              </a:defRPr>
            </a:lvl3pPr>
            <a:lvl4pPr lvl="3" rtl="0" algn="ctr">
              <a:spcBef>
                <a:spcPts val="0"/>
              </a:spcBef>
              <a:spcAft>
                <a:spcPts val="0"/>
              </a:spcAft>
              <a:buSzPts val="1400"/>
              <a:buFont typeface="Homemade Apple"/>
              <a:buNone/>
              <a:defRPr>
                <a:latin typeface="Homemade Apple"/>
                <a:ea typeface="Homemade Apple"/>
                <a:cs typeface="Homemade Apple"/>
                <a:sym typeface="Homemade Apple"/>
              </a:defRPr>
            </a:lvl4pPr>
            <a:lvl5pPr lvl="4" rtl="0" algn="ctr">
              <a:spcBef>
                <a:spcPts val="0"/>
              </a:spcBef>
              <a:spcAft>
                <a:spcPts val="0"/>
              </a:spcAft>
              <a:buSzPts val="1400"/>
              <a:buFont typeface="Homemade Apple"/>
              <a:buNone/>
              <a:defRPr>
                <a:latin typeface="Homemade Apple"/>
                <a:ea typeface="Homemade Apple"/>
                <a:cs typeface="Homemade Apple"/>
                <a:sym typeface="Homemade Apple"/>
              </a:defRPr>
            </a:lvl5pPr>
            <a:lvl6pPr lvl="5" rtl="0" algn="ctr">
              <a:spcBef>
                <a:spcPts val="0"/>
              </a:spcBef>
              <a:spcAft>
                <a:spcPts val="0"/>
              </a:spcAft>
              <a:buSzPts val="1400"/>
              <a:buFont typeface="Homemade Apple"/>
              <a:buNone/>
              <a:defRPr>
                <a:latin typeface="Homemade Apple"/>
                <a:ea typeface="Homemade Apple"/>
                <a:cs typeface="Homemade Apple"/>
                <a:sym typeface="Homemade Apple"/>
              </a:defRPr>
            </a:lvl6pPr>
            <a:lvl7pPr lvl="6" rtl="0" algn="ctr">
              <a:spcBef>
                <a:spcPts val="0"/>
              </a:spcBef>
              <a:spcAft>
                <a:spcPts val="0"/>
              </a:spcAft>
              <a:buSzPts val="1400"/>
              <a:buFont typeface="Homemade Apple"/>
              <a:buNone/>
              <a:defRPr>
                <a:latin typeface="Homemade Apple"/>
                <a:ea typeface="Homemade Apple"/>
                <a:cs typeface="Homemade Apple"/>
                <a:sym typeface="Homemade Apple"/>
              </a:defRPr>
            </a:lvl7pPr>
            <a:lvl8pPr lvl="7" rtl="0" algn="ctr">
              <a:spcBef>
                <a:spcPts val="0"/>
              </a:spcBef>
              <a:spcAft>
                <a:spcPts val="0"/>
              </a:spcAft>
              <a:buSzPts val="1400"/>
              <a:buFont typeface="Homemade Apple"/>
              <a:buNone/>
              <a:defRPr>
                <a:latin typeface="Homemade Apple"/>
                <a:ea typeface="Homemade Apple"/>
                <a:cs typeface="Homemade Apple"/>
                <a:sym typeface="Homemade Apple"/>
              </a:defRPr>
            </a:lvl8pPr>
            <a:lvl9pPr lvl="8" rtl="0" algn="ctr">
              <a:spcBef>
                <a:spcPts val="0"/>
              </a:spcBef>
              <a:spcAft>
                <a:spcPts val="0"/>
              </a:spcAft>
              <a:buSzPts val="1400"/>
              <a:buFont typeface="Homemade Apple"/>
              <a:buNone/>
              <a:defRPr>
                <a:latin typeface="Homemade Apple"/>
                <a:ea typeface="Homemade Apple"/>
                <a:cs typeface="Homemade Apple"/>
                <a:sym typeface="Homemade Apple"/>
              </a:defRPr>
            </a:lvl9pPr>
          </a:lstStyle>
          <a:p/>
        </p:txBody>
      </p:sp>
      <p:sp>
        <p:nvSpPr>
          <p:cNvPr id="60" name="Google Shape;60;p15"/>
          <p:cNvSpPr txBox="1"/>
          <p:nvPr>
            <p:ph idx="12" type="sldNum"/>
          </p:nvPr>
        </p:nvSpPr>
        <p:spPr>
          <a:xfrm>
            <a:off x="-125" y="4903155"/>
            <a:ext cx="9144000" cy="214500"/>
          </a:xfrm>
          <a:prstGeom prst="rect">
            <a:avLst/>
          </a:prstGeom>
        </p:spPr>
        <p:txBody>
          <a:bodyPr anchorCtr="0" anchor="t" bIns="91425" lIns="91425" spcFirstLastPara="1" rIns="91425" wrap="square" tIns="91425">
            <a:normAutofit fontScale="25000" lnSpcReduction="20000"/>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_1">
    <p:bg>
      <p:bgPr>
        <a:blipFill>
          <a:blip r:embed="rId2">
            <a:alphaModFix/>
          </a:blip>
          <a:stretch>
            <a:fillRect/>
          </a:stretch>
        </a:blipFill>
      </p:bgPr>
    </p:bg>
    <p:spTree>
      <p:nvGrpSpPr>
        <p:cNvPr id="61" name="Shape 61"/>
        <p:cNvGrpSpPr/>
        <p:nvPr/>
      </p:nvGrpSpPr>
      <p:grpSpPr>
        <a:xfrm>
          <a:off x="0" y="0"/>
          <a:ext cx="0" cy="0"/>
          <a:chOff x="0" y="0"/>
          <a:chExt cx="0" cy="0"/>
        </a:xfrm>
      </p:grpSpPr>
      <p:sp>
        <p:nvSpPr>
          <p:cNvPr id="62" name="Google Shape;62;p16"/>
          <p:cNvSpPr/>
          <p:nvPr/>
        </p:nvSpPr>
        <p:spPr>
          <a:xfrm>
            <a:off x="4158725" y="1509350"/>
            <a:ext cx="826550" cy="688000"/>
          </a:xfrm>
          <a:prstGeom prst="rect">
            <a:avLst/>
          </a:prstGeom>
        </p:spPr>
        <p:txBody>
          <a:bodyPr>
            <a:prstTxWarp prst="textPlain"/>
          </a:bodyPr>
          <a:lstStyle/>
          <a:p>
            <a:pPr lvl="0" algn="ctr"/>
            <a:r>
              <a:rPr b="1" i="0">
                <a:ln>
                  <a:noFill/>
                </a:ln>
                <a:solidFill>
                  <a:srgbClr val="20124D">
                    <a:alpha val="28459"/>
                  </a:srgbClr>
                </a:solidFill>
                <a:latin typeface="Arial"/>
              </a:rPr>
              <a:t>“</a:t>
            </a:r>
          </a:p>
        </p:txBody>
      </p:sp>
      <p:sp>
        <p:nvSpPr>
          <p:cNvPr id="63" name="Google Shape;63;p16"/>
          <p:cNvSpPr txBox="1"/>
          <p:nvPr>
            <p:ph idx="1" type="body"/>
          </p:nvPr>
        </p:nvSpPr>
        <p:spPr>
          <a:xfrm>
            <a:off x="1643400" y="1849275"/>
            <a:ext cx="5857200" cy="2919600"/>
          </a:xfrm>
          <a:prstGeom prst="rect">
            <a:avLst/>
          </a:prstGeom>
        </p:spPr>
        <p:txBody>
          <a:bodyPr anchorCtr="0" anchor="t" bIns="91425" lIns="91425" spcFirstLastPara="1" rIns="91425" wrap="square" tIns="91425">
            <a:normAutofit/>
          </a:bodyPr>
          <a:lstStyle>
            <a:lvl1pPr indent="-381000" lvl="0" marL="457200" rtl="0" algn="ctr">
              <a:lnSpc>
                <a:spcPct val="115000"/>
              </a:lnSpc>
              <a:spcBef>
                <a:spcPts val="0"/>
              </a:spcBef>
              <a:spcAft>
                <a:spcPts val="0"/>
              </a:spcAft>
              <a:buSzPts val="2400"/>
              <a:buFont typeface="Homemade Apple"/>
              <a:buChar char="●"/>
              <a:defRPr sz="2400">
                <a:latin typeface="Homemade Apple"/>
                <a:ea typeface="Homemade Apple"/>
                <a:cs typeface="Homemade Apple"/>
                <a:sym typeface="Homemade Apple"/>
              </a:defRPr>
            </a:lvl1pPr>
            <a:lvl2pPr indent="-317500" lvl="1" marL="914400" rtl="0" algn="ctr">
              <a:lnSpc>
                <a:spcPct val="115000"/>
              </a:lnSpc>
              <a:spcBef>
                <a:spcPts val="0"/>
              </a:spcBef>
              <a:spcAft>
                <a:spcPts val="0"/>
              </a:spcAft>
              <a:buSzPts val="1400"/>
              <a:buFont typeface="Homemade Apple"/>
              <a:buChar char="○"/>
              <a:defRPr>
                <a:latin typeface="Homemade Apple"/>
                <a:ea typeface="Homemade Apple"/>
                <a:cs typeface="Homemade Apple"/>
                <a:sym typeface="Homemade Apple"/>
              </a:defRPr>
            </a:lvl2pPr>
            <a:lvl3pPr indent="-317500" lvl="2" marL="1371600" rtl="0" algn="ctr">
              <a:lnSpc>
                <a:spcPct val="115000"/>
              </a:lnSpc>
              <a:spcBef>
                <a:spcPts val="0"/>
              </a:spcBef>
              <a:spcAft>
                <a:spcPts val="0"/>
              </a:spcAft>
              <a:buSzPts val="1400"/>
              <a:buFont typeface="Homemade Apple"/>
              <a:buChar char="■"/>
              <a:defRPr>
                <a:latin typeface="Homemade Apple"/>
                <a:ea typeface="Homemade Apple"/>
                <a:cs typeface="Homemade Apple"/>
                <a:sym typeface="Homemade Apple"/>
              </a:defRPr>
            </a:lvl3pPr>
            <a:lvl4pPr indent="-381000" lvl="3" marL="1828800" rtl="0" algn="ctr">
              <a:lnSpc>
                <a:spcPct val="115000"/>
              </a:lnSpc>
              <a:spcBef>
                <a:spcPts val="0"/>
              </a:spcBef>
              <a:spcAft>
                <a:spcPts val="0"/>
              </a:spcAft>
              <a:buSzPts val="2400"/>
              <a:buFont typeface="Homemade Apple"/>
              <a:buChar char="●"/>
              <a:defRPr sz="2400">
                <a:latin typeface="Homemade Apple"/>
                <a:ea typeface="Homemade Apple"/>
                <a:cs typeface="Homemade Apple"/>
                <a:sym typeface="Homemade Apple"/>
              </a:defRPr>
            </a:lvl4pPr>
            <a:lvl5pPr indent="-381000" lvl="4" marL="2286000" rtl="0" algn="ctr">
              <a:lnSpc>
                <a:spcPct val="115000"/>
              </a:lnSpc>
              <a:spcBef>
                <a:spcPts val="0"/>
              </a:spcBef>
              <a:spcAft>
                <a:spcPts val="0"/>
              </a:spcAft>
              <a:buSzPts val="2400"/>
              <a:buFont typeface="Homemade Apple"/>
              <a:buChar char="○"/>
              <a:defRPr sz="2400">
                <a:latin typeface="Homemade Apple"/>
                <a:ea typeface="Homemade Apple"/>
                <a:cs typeface="Homemade Apple"/>
                <a:sym typeface="Homemade Apple"/>
              </a:defRPr>
            </a:lvl5pPr>
            <a:lvl6pPr indent="-381000" lvl="5" marL="2743200" rtl="0" algn="ctr">
              <a:lnSpc>
                <a:spcPct val="115000"/>
              </a:lnSpc>
              <a:spcBef>
                <a:spcPts val="0"/>
              </a:spcBef>
              <a:spcAft>
                <a:spcPts val="0"/>
              </a:spcAft>
              <a:buSzPts val="2400"/>
              <a:buFont typeface="Homemade Apple"/>
              <a:buChar char="■"/>
              <a:defRPr sz="2400">
                <a:latin typeface="Homemade Apple"/>
                <a:ea typeface="Homemade Apple"/>
                <a:cs typeface="Homemade Apple"/>
                <a:sym typeface="Homemade Apple"/>
              </a:defRPr>
            </a:lvl6pPr>
            <a:lvl7pPr indent="-381000" lvl="6" marL="3200400" rtl="0" algn="ctr">
              <a:lnSpc>
                <a:spcPct val="115000"/>
              </a:lnSpc>
              <a:spcBef>
                <a:spcPts val="0"/>
              </a:spcBef>
              <a:spcAft>
                <a:spcPts val="0"/>
              </a:spcAft>
              <a:buSzPts val="2400"/>
              <a:buFont typeface="Homemade Apple"/>
              <a:buChar char="●"/>
              <a:defRPr sz="2400">
                <a:latin typeface="Homemade Apple"/>
                <a:ea typeface="Homemade Apple"/>
                <a:cs typeface="Homemade Apple"/>
                <a:sym typeface="Homemade Apple"/>
              </a:defRPr>
            </a:lvl7pPr>
            <a:lvl8pPr indent="-381000" lvl="7" marL="3657600" rtl="0" algn="ctr">
              <a:lnSpc>
                <a:spcPct val="115000"/>
              </a:lnSpc>
              <a:spcBef>
                <a:spcPts val="0"/>
              </a:spcBef>
              <a:spcAft>
                <a:spcPts val="0"/>
              </a:spcAft>
              <a:buSzPts val="2400"/>
              <a:buFont typeface="Homemade Apple"/>
              <a:buChar char="○"/>
              <a:defRPr sz="2400">
                <a:latin typeface="Homemade Apple"/>
                <a:ea typeface="Homemade Apple"/>
                <a:cs typeface="Homemade Apple"/>
                <a:sym typeface="Homemade Apple"/>
              </a:defRPr>
            </a:lvl8pPr>
            <a:lvl9pPr indent="-381000" lvl="8" marL="4114800" rtl="0" algn="ctr">
              <a:lnSpc>
                <a:spcPct val="115000"/>
              </a:lnSpc>
              <a:spcBef>
                <a:spcPts val="0"/>
              </a:spcBef>
              <a:spcAft>
                <a:spcPts val="0"/>
              </a:spcAft>
              <a:buSzPts val="2400"/>
              <a:buFont typeface="Homemade Apple"/>
              <a:buChar char="■"/>
              <a:defRPr sz="2400">
                <a:latin typeface="Homemade Apple"/>
                <a:ea typeface="Homemade Apple"/>
                <a:cs typeface="Homemade Apple"/>
                <a:sym typeface="Homemade Apple"/>
              </a:defRPr>
            </a:lvl9pPr>
          </a:lstStyle>
          <a:p/>
        </p:txBody>
      </p:sp>
      <p:sp>
        <p:nvSpPr>
          <p:cNvPr id="64" name="Google Shape;64;p16"/>
          <p:cNvSpPr txBox="1"/>
          <p:nvPr>
            <p:ph idx="12" type="sldNum"/>
          </p:nvPr>
        </p:nvSpPr>
        <p:spPr>
          <a:xfrm>
            <a:off x="-125" y="4903155"/>
            <a:ext cx="9144000" cy="214500"/>
          </a:xfrm>
          <a:prstGeom prst="rect">
            <a:avLst/>
          </a:prstGeom>
        </p:spPr>
        <p:txBody>
          <a:bodyPr anchorCtr="0" anchor="t" bIns="91425" lIns="91425" spcFirstLastPara="1" rIns="91425" wrap="square" tIns="91425">
            <a:normAutofit fontScale="25000" lnSpcReduction="20000"/>
          </a:bodyPr>
          <a:lstStyle>
            <a:lvl1pPr lvl="0" rtl="0">
              <a:buNone/>
              <a:defRPr>
                <a:latin typeface="Homemade Apple"/>
                <a:ea typeface="Homemade Apple"/>
                <a:cs typeface="Homemade Apple"/>
                <a:sym typeface="Homemade Apple"/>
              </a:defRPr>
            </a:lvl1pPr>
            <a:lvl2pPr lvl="1" rtl="0">
              <a:buNone/>
              <a:defRPr>
                <a:latin typeface="Homemade Apple"/>
                <a:ea typeface="Homemade Apple"/>
                <a:cs typeface="Homemade Apple"/>
                <a:sym typeface="Homemade Apple"/>
              </a:defRPr>
            </a:lvl2pPr>
            <a:lvl3pPr lvl="2" rtl="0">
              <a:buNone/>
              <a:defRPr>
                <a:latin typeface="Homemade Apple"/>
                <a:ea typeface="Homemade Apple"/>
                <a:cs typeface="Homemade Apple"/>
                <a:sym typeface="Homemade Apple"/>
              </a:defRPr>
            </a:lvl3pPr>
            <a:lvl4pPr lvl="3" rtl="0">
              <a:buNone/>
              <a:defRPr>
                <a:latin typeface="Homemade Apple"/>
                <a:ea typeface="Homemade Apple"/>
                <a:cs typeface="Homemade Apple"/>
                <a:sym typeface="Homemade Apple"/>
              </a:defRPr>
            </a:lvl4pPr>
            <a:lvl5pPr lvl="4" rtl="0">
              <a:buNone/>
              <a:defRPr>
                <a:latin typeface="Homemade Apple"/>
                <a:ea typeface="Homemade Apple"/>
                <a:cs typeface="Homemade Apple"/>
                <a:sym typeface="Homemade Apple"/>
              </a:defRPr>
            </a:lvl5pPr>
            <a:lvl6pPr lvl="5" rtl="0">
              <a:buNone/>
              <a:defRPr>
                <a:latin typeface="Homemade Apple"/>
                <a:ea typeface="Homemade Apple"/>
                <a:cs typeface="Homemade Apple"/>
                <a:sym typeface="Homemade Apple"/>
              </a:defRPr>
            </a:lvl6pPr>
            <a:lvl7pPr lvl="6" rtl="0">
              <a:buNone/>
              <a:defRPr>
                <a:latin typeface="Homemade Apple"/>
                <a:ea typeface="Homemade Apple"/>
                <a:cs typeface="Homemade Apple"/>
                <a:sym typeface="Homemade Apple"/>
              </a:defRPr>
            </a:lvl7pPr>
            <a:lvl8pPr lvl="7" rtl="0">
              <a:buNone/>
              <a:defRPr>
                <a:latin typeface="Homemade Apple"/>
                <a:ea typeface="Homemade Apple"/>
                <a:cs typeface="Homemade Apple"/>
                <a:sym typeface="Homemade Apple"/>
              </a:defRPr>
            </a:lvl8pPr>
            <a:lvl9pPr lvl="8" rtl="0">
              <a:buNone/>
              <a:defRPr>
                <a:latin typeface="Homemade Apple"/>
                <a:ea typeface="Homemade Apple"/>
                <a:cs typeface="Homemade Apple"/>
                <a:sym typeface="Homemade Appl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rgbClr val="232B46"/>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5.jpg"/><Relationship Id="rId5" Type="http://schemas.openxmlformats.org/officeDocument/2006/relationships/image" Target="../media/image7.jpg"/><Relationship Id="rId6"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jpg"/><Relationship Id="rId4" Type="http://schemas.openxmlformats.org/officeDocument/2006/relationships/image" Target="../media/image6.png"/><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image" Target="../media/image9.jpg"/><Relationship Id="rId6"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2945"/>
        </a:solidFill>
      </p:bgPr>
    </p:bg>
    <p:spTree>
      <p:nvGrpSpPr>
        <p:cNvPr id="68" name="Shape 68"/>
        <p:cNvGrpSpPr/>
        <p:nvPr/>
      </p:nvGrpSpPr>
      <p:grpSpPr>
        <a:xfrm>
          <a:off x="0" y="0"/>
          <a:ext cx="0" cy="0"/>
          <a:chOff x="0" y="0"/>
          <a:chExt cx="0" cy="0"/>
        </a:xfrm>
      </p:grpSpPr>
      <p:pic>
        <p:nvPicPr>
          <p:cNvPr id="69" name="Google Shape;69;p17"/>
          <p:cNvPicPr preferRelativeResize="0"/>
          <p:nvPr/>
        </p:nvPicPr>
        <p:blipFill rotWithShape="1">
          <a:blip r:embed="rId3">
            <a:alphaModFix/>
          </a:blip>
          <a:srcRect b="39113" l="0" r="25589" t="0"/>
          <a:stretch/>
        </p:blipFill>
        <p:spPr>
          <a:xfrm>
            <a:off x="4026525" y="1964700"/>
            <a:ext cx="1693048" cy="1847101"/>
          </a:xfrm>
          <a:prstGeom prst="rect">
            <a:avLst/>
          </a:prstGeom>
          <a:noFill/>
          <a:ln cap="flat" cmpd="sng" w="28575">
            <a:solidFill>
              <a:srgbClr val="F1B533"/>
            </a:solidFill>
            <a:prstDash val="solid"/>
            <a:round/>
            <a:headEnd len="sm" w="sm" type="none"/>
            <a:tailEnd len="sm" w="sm" type="none"/>
          </a:ln>
        </p:spPr>
      </p:pic>
      <p:pic>
        <p:nvPicPr>
          <p:cNvPr id="70" name="Google Shape;70;p17"/>
          <p:cNvPicPr preferRelativeResize="0"/>
          <p:nvPr/>
        </p:nvPicPr>
        <p:blipFill rotWithShape="1">
          <a:blip r:embed="rId4">
            <a:alphaModFix/>
          </a:blip>
          <a:srcRect b="13209" l="22251" r="12512" t="0"/>
          <a:stretch/>
        </p:blipFill>
        <p:spPr>
          <a:xfrm>
            <a:off x="5719575" y="1964700"/>
            <a:ext cx="1788298" cy="1847099"/>
          </a:xfrm>
          <a:prstGeom prst="rect">
            <a:avLst/>
          </a:prstGeom>
          <a:noFill/>
          <a:ln cap="flat" cmpd="sng" w="28575">
            <a:solidFill>
              <a:srgbClr val="F1B533"/>
            </a:solidFill>
            <a:prstDash val="solid"/>
            <a:round/>
            <a:headEnd len="sm" w="sm" type="none"/>
            <a:tailEnd len="sm" w="sm" type="none"/>
          </a:ln>
        </p:spPr>
      </p:pic>
      <p:pic>
        <p:nvPicPr>
          <p:cNvPr id="71" name="Google Shape;71;p17"/>
          <p:cNvPicPr preferRelativeResize="0"/>
          <p:nvPr/>
        </p:nvPicPr>
        <p:blipFill rotWithShape="1">
          <a:blip r:embed="rId5">
            <a:alphaModFix/>
          </a:blip>
          <a:srcRect b="6620" l="0" r="0" t="0"/>
          <a:stretch/>
        </p:blipFill>
        <p:spPr>
          <a:xfrm>
            <a:off x="7507870" y="1964700"/>
            <a:ext cx="1498529" cy="1847101"/>
          </a:xfrm>
          <a:prstGeom prst="rect">
            <a:avLst/>
          </a:prstGeom>
          <a:noFill/>
          <a:ln cap="flat" cmpd="sng" w="28575">
            <a:solidFill>
              <a:srgbClr val="F1B533"/>
            </a:solidFill>
            <a:prstDash val="solid"/>
            <a:round/>
            <a:headEnd len="sm" w="sm" type="none"/>
            <a:tailEnd len="sm" w="sm" type="none"/>
          </a:ln>
        </p:spPr>
      </p:pic>
      <p:sp>
        <p:nvSpPr>
          <p:cNvPr id="72" name="Google Shape;72;p17"/>
          <p:cNvSpPr/>
          <p:nvPr/>
        </p:nvSpPr>
        <p:spPr>
          <a:xfrm>
            <a:off x="0" y="0"/>
            <a:ext cx="3888900" cy="5127000"/>
          </a:xfrm>
          <a:prstGeom prst="rect">
            <a:avLst/>
          </a:prstGeom>
          <a:gradFill>
            <a:gsLst>
              <a:gs pos="0">
                <a:srgbClr val="232B46"/>
              </a:gs>
              <a:gs pos="71000">
                <a:srgbClr val="4B4F5D"/>
              </a:gs>
              <a:gs pos="100000">
                <a:srgbClr val="737373"/>
              </a:gs>
            </a:gsLst>
            <a:lin ang="2700006" scaled="0"/>
          </a:gradFill>
          <a:ln cap="flat" cmpd="sng" w="28575">
            <a:solidFill>
              <a:srgbClr val="F1B5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7"/>
          <p:cNvSpPr/>
          <p:nvPr/>
        </p:nvSpPr>
        <p:spPr>
          <a:xfrm rot="-5400000">
            <a:off x="7857150" y="3856650"/>
            <a:ext cx="1206000" cy="1367700"/>
          </a:xfrm>
          <a:prstGeom prst="rtTriangle">
            <a:avLst/>
          </a:prstGeom>
          <a:solidFill>
            <a:srgbClr val="F1B5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7"/>
          <p:cNvSpPr/>
          <p:nvPr/>
        </p:nvSpPr>
        <p:spPr>
          <a:xfrm rot="5400000">
            <a:off x="29700" y="-29700"/>
            <a:ext cx="1276800" cy="1336200"/>
          </a:xfrm>
          <a:prstGeom prst="rtTriangle">
            <a:avLst/>
          </a:prstGeom>
          <a:solidFill>
            <a:srgbClr val="F1B5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5" name="Google Shape;75;p17"/>
          <p:cNvPicPr preferRelativeResize="0"/>
          <p:nvPr/>
        </p:nvPicPr>
        <p:blipFill rotWithShape="1">
          <a:blip r:embed="rId6">
            <a:alphaModFix/>
          </a:blip>
          <a:srcRect b="15519" l="0" r="0" t="0"/>
          <a:stretch/>
        </p:blipFill>
        <p:spPr>
          <a:xfrm>
            <a:off x="166125" y="556875"/>
            <a:ext cx="3474900" cy="2935550"/>
          </a:xfrm>
          <a:prstGeom prst="rect">
            <a:avLst/>
          </a:prstGeom>
          <a:noFill/>
          <a:ln>
            <a:noFill/>
          </a:ln>
        </p:spPr>
      </p:pic>
      <p:sp>
        <p:nvSpPr>
          <p:cNvPr id="76" name="Google Shape;76;p17"/>
          <p:cNvSpPr txBox="1"/>
          <p:nvPr/>
        </p:nvSpPr>
        <p:spPr>
          <a:xfrm>
            <a:off x="3888900" y="206200"/>
            <a:ext cx="52551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600">
                <a:solidFill>
                  <a:schemeClr val="dk1"/>
                </a:solidFill>
                <a:latin typeface="Oswald"/>
                <a:ea typeface="Oswald"/>
                <a:cs typeface="Oswald"/>
                <a:sym typeface="Oswald"/>
              </a:rPr>
              <a:t>Star Farmer</a:t>
            </a:r>
            <a:endParaRPr b="1" sz="3600">
              <a:solidFill>
                <a:schemeClr val="dk1"/>
              </a:solidFill>
              <a:latin typeface="Oswald"/>
              <a:ea typeface="Oswald"/>
              <a:cs typeface="Oswald"/>
              <a:sym typeface="Oswald"/>
            </a:endParaRPr>
          </a:p>
          <a:p>
            <a:pPr indent="0" lvl="0" marL="0" rtl="0" algn="ctr">
              <a:spcBef>
                <a:spcPts val="0"/>
              </a:spcBef>
              <a:spcAft>
                <a:spcPts val="0"/>
              </a:spcAft>
              <a:buNone/>
            </a:pPr>
            <a:r>
              <a:rPr b="1" lang="en" sz="3600">
                <a:solidFill>
                  <a:srgbClr val="F1B533"/>
                </a:solidFill>
                <a:latin typeface="Oswald"/>
                <a:ea typeface="Oswald"/>
                <a:cs typeface="Oswald"/>
                <a:sym typeface="Oswald"/>
              </a:rPr>
              <a:t>Layla Buzzard</a:t>
            </a:r>
            <a:endParaRPr b="1" sz="3600">
              <a:solidFill>
                <a:srgbClr val="F1B533"/>
              </a:solidFill>
              <a:latin typeface="Oswald"/>
              <a:ea typeface="Oswald"/>
              <a:cs typeface="Oswald"/>
              <a:sym typeface="Oswald"/>
            </a:endParaRPr>
          </a:p>
        </p:txBody>
      </p:sp>
      <p:sp>
        <p:nvSpPr>
          <p:cNvPr id="77" name="Google Shape;77;p17"/>
          <p:cNvSpPr txBox="1"/>
          <p:nvPr/>
        </p:nvSpPr>
        <p:spPr>
          <a:xfrm>
            <a:off x="69100" y="3457250"/>
            <a:ext cx="37719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600">
                <a:solidFill>
                  <a:schemeClr val="dk1"/>
                </a:solidFill>
                <a:latin typeface="Oswald"/>
                <a:ea typeface="Oswald"/>
                <a:cs typeface="Oswald"/>
                <a:sym typeface="Oswald"/>
              </a:rPr>
              <a:t>Star Awards</a:t>
            </a:r>
            <a:endParaRPr b="1" sz="3000">
              <a:solidFill>
                <a:schemeClr val="dk1"/>
              </a:solidFill>
              <a:latin typeface="Oswald"/>
              <a:ea typeface="Oswald"/>
              <a:cs typeface="Oswald"/>
              <a:sym typeface="Oswa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2945"/>
        </a:solidFill>
      </p:bgPr>
    </p:bg>
    <p:spTree>
      <p:nvGrpSpPr>
        <p:cNvPr id="81" name="Shape 81"/>
        <p:cNvGrpSpPr/>
        <p:nvPr/>
      </p:nvGrpSpPr>
      <p:grpSpPr>
        <a:xfrm>
          <a:off x="0" y="0"/>
          <a:ext cx="0" cy="0"/>
          <a:chOff x="0" y="0"/>
          <a:chExt cx="0" cy="0"/>
        </a:xfrm>
      </p:grpSpPr>
      <p:pic>
        <p:nvPicPr>
          <p:cNvPr id="82" name="Google Shape;82;p18"/>
          <p:cNvPicPr preferRelativeResize="0"/>
          <p:nvPr/>
        </p:nvPicPr>
        <p:blipFill rotWithShape="1">
          <a:blip r:embed="rId3">
            <a:alphaModFix/>
          </a:blip>
          <a:srcRect b="52570" l="50699" r="36439" t="25817"/>
          <a:stretch/>
        </p:blipFill>
        <p:spPr>
          <a:xfrm>
            <a:off x="7507875" y="1964700"/>
            <a:ext cx="1498527" cy="1847101"/>
          </a:xfrm>
          <a:prstGeom prst="rect">
            <a:avLst/>
          </a:prstGeom>
          <a:noFill/>
          <a:ln cap="flat" cmpd="sng" w="28575">
            <a:solidFill>
              <a:srgbClr val="F1B533"/>
            </a:solidFill>
            <a:prstDash val="solid"/>
            <a:round/>
            <a:headEnd len="sm" w="sm" type="none"/>
            <a:tailEnd len="sm" w="sm" type="none"/>
          </a:ln>
        </p:spPr>
      </p:pic>
      <p:pic>
        <p:nvPicPr>
          <p:cNvPr id="83" name="Google Shape;83;p18"/>
          <p:cNvPicPr preferRelativeResize="0"/>
          <p:nvPr/>
        </p:nvPicPr>
        <p:blipFill rotWithShape="1">
          <a:blip r:embed="rId4">
            <a:alphaModFix/>
          </a:blip>
          <a:srcRect b="24669" l="28946" r="0" t="7182"/>
          <a:stretch/>
        </p:blipFill>
        <p:spPr>
          <a:xfrm>
            <a:off x="4032975" y="1964700"/>
            <a:ext cx="3474898" cy="1847099"/>
          </a:xfrm>
          <a:prstGeom prst="rect">
            <a:avLst/>
          </a:prstGeom>
          <a:noFill/>
          <a:ln cap="flat" cmpd="sng" w="28575">
            <a:solidFill>
              <a:srgbClr val="F1B533"/>
            </a:solidFill>
            <a:prstDash val="solid"/>
            <a:round/>
            <a:headEnd len="sm" w="sm" type="none"/>
            <a:tailEnd len="sm" w="sm" type="none"/>
          </a:ln>
        </p:spPr>
      </p:pic>
      <p:sp>
        <p:nvSpPr>
          <p:cNvPr id="84" name="Google Shape;84;p18"/>
          <p:cNvSpPr/>
          <p:nvPr/>
        </p:nvSpPr>
        <p:spPr>
          <a:xfrm>
            <a:off x="0" y="0"/>
            <a:ext cx="3888900" cy="5127000"/>
          </a:xfrm>
          <a:prstGeom prst="rect">
            <a:avLst/>
          </a:prstGeom>
          <a:gradFill>
            <a:gsLst>
              <a:gs pos="0">
                <a:srgbClr val="232B46"/>
              </a:gs>
              <a:gs pos="71000">
                <a:srgbClr val="4B4F5D"/>
              </a:gs>
              <a:gs pos="100000">
                <a:srgbClr val="737373"/>
              </a:gs>
            </a:gsLst>
            <a:lin ang="2700006" scaled="0"/>
          </a:gradFill>
          <a:ln cap="flat" cmpd="sng" w="28575">
            <a:solidFill>
              <a:srgbClr val="F1B5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8"/>
          <p:cNvSpPr/>
          <p:nvPr/>
        </p:nvSpPr>
        <p:spPr>
          <a:xfrm rot="-5400000">
            <a:off x="7857150" y="3856650"/>
            <a:ext cx="1206000" cy="1367700"/>
          </a:xfrm>
          <a:prstGeom prst="rtTriangle">
            <a:avLst/>
          </a:prstGeom>
          <a:solidFill>
            <a:srgbClr val="F1B5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8"/>
          <p:cNvSpPr/>
          <p:nvPr/>
        </p:nvSpPr>
        <p:spPr>
          <a:xfrm rot="5400000">
            <a:off x="29700" y="-29700"/>
            <a:ext cx="1276800" cy="1336200"/>
          </a:xfrm>
          <a:prstGeom prst="rtTriangle">
            <a:avLst/>
          </a:prstGeom>
          <a:solidFill>
            <a:srgbClr val="F1B5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7" name="Google Shape;87;p18"/>
          <p:cNvPicPr preferRelativeResize="0"/>
          <p:nvPr/>
        </p:nvPicPr>
        <p:blipFill rotWithShape="1">
          <a:blip r:embed="rId5">
            <a:alphaModFix/>
          </a:blip>
          <a:srcRect b="15519" l="0" r="0" t="0"/>
          <a:stretch/>
        </p:blipFill>
        <p:spPr>
          <a:xfrm>
            <a:off x="166125" y="556875"/>
            <a:ext cx="3474900" cy="2935550"/>
          </a:xfrm>
          <a:prstGeom prst="rect">
            <a:avLst/>
          </a:prstGeom>
          <a:noFill/>
          <a:ln>
            <a:noFill/>
          </a:ln>
        </p:spPr>
      </p:pic>
      <p:sp>
        <p:nvSpPr>
          <p:cNvPr id="88" name="Google Shape;88;p18"/>
          <p:cNvSpPr txBox="1"/>
          <p:nvPr/>
        </p:nvSpPr>
        <p:spPr>
          <a:xfrm>
            <a:off x="3888900" y="206200"/>
            <a:ext cx="52551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600">
                <a:solidFill>
                  <a:schemeClr val="dk1"/>
                </a:solidFill>
                <a:latin typeface="Oswald"/>
                <a:ea typeface="Oswald"/>
                <a:cs typeface="Oswald"/>
                <a:sym typeface="Oswald"/>
              </a:rPr>
              <a:t>Star Placement</a:t>
            </a:r>
            <a:endParaRPr b="1" sz="3600">
              <a:solidFill>
                <a:schemeClr val="dk1"/>
              </a:solidFill>
              <a:latin typeface="Oswald"/>
              <a:ea typeface="Oswald"/>
              <a:cs typeface="Oswald"/>
              <a:sym typeface="Oswald"/>
            </a:endParaRPr>
          </a:p>
          <a:p>
            <a:pPr indent="0" lvl="0" marL="0" rtl="0" algn="ctr">
              <a:spcBef>
                <a:spcPts val="0"/>
              </a:spcBef>
              <a:spcAft>
                <a:spcPts val="0"/>
              </a:spcAft>
              <a:buNone/>
            </a:pPr>
            <a:r>
              <a:rPr b="1" lang="en" sz="3600">
                <a:solidFill>
                  <a:srgbClr val="F1B533"/>
                </a:solidFill>
                <a:latin typeface="Oswald"/>
                <a:ea typeface="Oswald"/>
                <a:cs typeface="Oswald"/>
                <a:sym typeface="Oswald"/>
              </a:rPr>
              <a:t>Aly Guernsey</a:t>
            </a:r>
            <a:endParaRPr b="1" sz="3600">
              <a:solidFill>
                <a:srgbClr val="F1B533"/>
              </a:solidFill>
              <a:latin typeface="Oswald"/>
              <a:ea typeface="Oswald"/>
              <a:cs typeface="Oswald"/>
              <a:sym typeface="Oswald"/>
            </a:endParaRPr>
          </a:p>
        </p:txBody>
      </p:sp>
      <p:sp>
        <p:nvSpPr>
          <p:cNvPr id="89" name="Google Shape;89;p18"/>
          <p:cNvSpPr txBox="1"/>
          <p:nvPr/>
        </p:nvSpPr>
        <p:spPr>
          <a:xfrm>
            <a:off x="69100" y="3457250"/>
            <a:ext cx="37719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600">
                <a:solidFill>
                  <a:schemeClr val="dk1"/>
                </a:solidFill>
                <a:latin typeface="Oswald"/>
                <a:ea typeface="Oswald"/>
                <a:cs typeface="Oswald"/>
                <a:sym typeface="Oswald"/>
              </a:rPr>
              <a:t>Star Awards</a:t>
            </a:r>
            <a:endParaRPr b="1" sz="3000">
              <a:solidFill>
                <a:schemeClr val="dk1"/>
              </a:solidFill>
              <a:latin typeface="Oswald"/>
              <a:ea typeface="Oswald"/>
              <a:cs typeface="Oswald"/>
              <a:sym typeface="Oswa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2945"/>
        </a:solidFill>
      </p:bgPr>
    </p:bg>
    <p:spTree>
      <p:nvGrpSpPr>
        <p:cNvPr id="93" name="Shape 93"/>
        <p:cNvGrpSpPr/>
        <p:nvPr/>
      </p:nvGrpSpPr>
      <p:grpSpPr>
        <a:xfrm>
          <a:off x="0" y="0"/>
          <a:ext cx="0" cy="0"/>
          <a:chOff x="0" y="0"/>
          <a:chExt cx="0" cy="0"/>
        </a:xfrm>
      </p:grpSpPr>
      <p:pic>
        <p:nvPicPr>
          <p:cNvPr id="94" name="Google Shape;94;p19"/>
          <p:cNvPicPr preferRelativeResize="0"/>
          <p:nvPr/>
        </p:nvPicPr>
        <p:blipFill rotWithShape="1">
          <a:blip r:embed="rId3">
            <a:alphaModFix/>
          </a:blip>
          <a:srcRect b="34622" l="0" r="0" t="4645"/>
          <a:stretch/>
        </p:blipFill>
        <p:spPr>
          <a:xfrm>
            <a:off x="4026525" y="1964700"/>
            <a:ext cx="1367701" cy="1847101"/>
          </a:xfrm>
          <a:prstGeom prst="rect">
            <a:avLst/>
          </a:prstGeom>
          <a:noFill/>
          <a:ln cap="flat" cmpd="sng" w="28575">
            <a:solidFill>
              <a:srgbClr val="F1B533"/>
            </a:solidFill>
            <a:prstDash val="solid"/>
            <a:round/>
            <a:headEnd len="sm" w="sm" type="none"/>
            <a:tailEnd len="sm" w="sm" type="none"/>
          </a:ln>
        </p:spPr>
      </p:pic>
      <p:pic>
        <p:nvPicPr>
          <p:cNvPr id="95" name="Google Shape;95;p19"/>
          <p:cNvPicPr preferRelativeResize="0"/>
          <p:nvPr/>
        </p:nvPicPr>
        <p:blipFill rotWithShape="1">
          <a:blip r:embed="rId4">
            <a:alphaModFix/>
          </a:blip>
          <a:srcRect b="0" l="27052" r="16125" t="0"/>
          <a:stretch/>
        </p:blipFill>
        <p:spPr>
          <a:xfrm>
            <a:off x="5394225" y="1964700"/>
            <a:ext cx="2331300" cy="1847100"/>
          </a:xfrm>
          <a:prstGeom prst="rect">
            <a:avLst/>
          </a:prstGeom>
          <a:noFill/>
          <a:ln cap="flat" cmpd="sng" w="28575">
            <a:solidFill>
              <a:srgbClr val="F1B533"/>
            </a:solidFill>
            <a:prstDash val="solid"/>
            <a:round/>
            <a:headEnd len="sm" w="sm" type="none"/>
            <a:tailEnd len="sm" w="sm" type="none"/>
          </a:ln>
        </p:spPr>
      </p:pic>
      <p:pic>
        <p:nvPicPr>
          <p:cNvPr id="96" name="Google Shape;96;p19"/>
          <p:cNvPicPr preferRelativeResize="0"/>
          <p:nvPr/>
        </p:nvPicPr>
        <p:blipFill rotWithShape="1">
          <a:blip r:embed="rId5">
            <a:alphaModFix/>
          </a:blip>
          <a:srcRect b="34762" l="11979" r="0" t="8156"/>
          <a:stretch/>
        </p:blipFill>
        <p:spPr>
          <a:xfrm>
            <a:off x="7725525" y="1964700"/>
            <a:ext cx="1280876" cy="1847101"/>
          </a:xfrm>
          <a:prstGeom prst="rect">
            <a:avLst/>
          </a:prstGeom>
          <a:noFill/>
          <a:ln cap="flat" cmpd="sng" w="28575">
            <a:solidFill>
              <a:srgbClr val="F1B533"/>
            </a:solidFill>
            <a:prstDash val="solid"/>
            <a:round/>
            <a:headEnd len="sm" w="sm" type="none"/>
            <a:tailEnd len="sm" w="sm" type="none"/>
          </a:ln>
        </p:spPr>
      </p:pic>
      <p:sp>
        <p:nvSpPr>
          <p:cNvPr id="97" name="Google Shape;97;p19"/>
          <p:cNvSpPr/>
          <p:nvPr/>
        </p:nvSpPr>
        <p:spPr>
          <a:xfrm>
            <a:off x="0" y="0"/>
            <a:ext cx="3888900" cy="5127000"/>
          </a:xfrm>
          <a:prstGeom prst="rect">
            <a:avLst/>
          </a:prstGeom>
          <a:gradFill>
            <a:gsLst>
              <a:gs pos="0">
                <a:srgbClr val="232B46"/>
              </a:gs>
              <a:gs pos="71000">
                <a:srgbClr val="4B4F5D"/>
              </a:gs>
              <a:gs pos="100000">
                <a:srgbClr val="737373"/>
              </a:gs>
            </a:gsLst>
            <a:lin ang="2700006" scaled="0"/>
          </a:gradFill>
          <a:ln cap="flat" cmpd="sng" w="28575">
            <a:solidFill>
              <a:srgbClr val="F1B5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9"/>
          <p:cNvSpPr/>
          <p:nvPr/>
        </p:nvSpPr>
        <p:spPr>
          <a:xfrm rot="-5400000">
            <a:off x="7857150" y="3856650"/>
            <a:ext cx="1206000" cy="1367700"/>
          </a:xfrm>
          <a:prstGeom prst="rtTriangle">
            <a:avLst/>
          </a:prstGeom>
          <a:solidFill>
            <a:srgbClr val="F1B5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9"/>
          <p:cNvSpPr/>
          <p:nvPr/>
        </p:nvSpPr>
        <p:spPr>
          <a:xfrm rot="5400000">
            <a:off x="29700" y="-29700"/>
            <a:ext cx="1276800" cy="1336200"/>
          </a:xfrm>
          <a:prstGeom prst="rtTriangle">
            <a:avLst/>
          </a:prstGeom>
          <a:solidFill>
            <a:srgbClr val="F1B5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0" name="Google Shape;100;p19"/>
          <p:cNvPicPr preferRelativeResize="0"/>
          <p:nvPr/>
        </p:nvPicPr>
        <p:blipFill rotWithShape="1">
          <a:blip r:embed="rId6">
            <a:alphaModFix/>
          </a:blip>
          <a:srcRect b="15519" l="0" r="0" t="0"/>
          <a:stretch/>
        </p:blipFill>
        <p:spPr>
          <a:xfrm>
            <a:off x="166125" y="556875"/>
            <a:ext cx="3474900" cy="2935550"/>
          </a:xfrm>
          <a:prstGeom prst="rect">
            <a:avLst/>
          </a:prstGeom>
          <a:noFill/>
          <a:ln>
            <a:noFill/>
          </a:ln>
        </p:spPr>
      </p:pic>
      <p:sp>
        <p:nvSpPr>
          <p:cNvPr id="101" name="Google Shape;101;p19"/>
          <p:cNvSpPr txBox="1"/>
          <p:nvPr/>
        </p:nvSpPr>
        <p:spPr>
          <a:xfrm>
            <a:off x="3888900" y="206200"/>
            <a:ext cx="52551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600">
                <a:solidFill>
                  <a:schemeClr val="dk1"/>
                </a:solidFill>
                <a:latin typeface="Oswald"/>
                <a:ea typeface="Oswald"/>
                <a:cs typeface="Oswald"/>
                <a:sym typeface="Oswald"/>
              </a:rPr>
              <a:t>Star Agriscience</a:t>
            </a:r>
            <a:endParaRPr b="1" sz="3600">
              <a:solidFill>
                <a:schemeClr val="dk1"/>
              </a:solidFill>
              <a:latin typeface="Oswald"/>
              <a:ea typeface="Oswald"/>
              <a:cs typeface="Oswald"/>
              <a:sym typeface="Oswald"/>
            </a:endParaRPr>
          </a:p>
          <a:p>
            <a:pPr indent="0" lvl="0" marL="0" rtl="0" algn="ctr">
              <a:spcBef>
                <a:spcPts val="0"/>
              </a:spcBef>
              <a:spcAft>
                <a:spcPts val="0"/>
              </a:spcAft>
              <a:buNone/>
            </a:pPr>
            <a:r>
              <a:rPr b="1" lang="en" sz="3600">
                <a:solidFill>
                  <a:srgbClr val="F1B533"/>
                </a:solidFill>
                <a:latin typeface="Oswald"/>
                <a:ea typeface="Oswald"/>
                <a:cs typeface="Oswald"/>
                <a:sym typeface="Oswald"/>
              </a:rPr>
              <a:t>Lydia Henry</a:t>
            </a:r>
            <a:endParaRPr b="1" sz="3600">
              <a:solidFill>
                <a:srgbClr val="F1B533"/>
              </a:solidFill>
              <a:latin typeface="Oswald"/>
              <a:ea typeface="Oswald"/>
              <a:cs typeface="Oswald"/>
              <a:sym typeface="Oswald"/>
            </a:endParaRPr>
          </a:p>
        </p:txBody>
      </p:sp>
      <p:sp>
        <p:nvSpPr>
          <p:cNvPr id="102" name="Google Shape;102;p19"/>
          <p:cNvSpPr txBox="1"/>
          <p:nvPr/>
        </p:nvSpPr>
        <p:spPr>
          <a:xfrm>
            <a:off x="69100" y="3457250"/>
            <a:ext cx="37719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600">
                <a:solidFill>
                  <a:schemeClr val="dk1"/>
                </a:solidFill>
                <a:latin typeface="Oswald"/>
                <a:ea typeface="Oswald"/>
                <a:cs typeface="Oswald"/>
                <a:sym typeface="Oswald"/>
              </a:rPr>
              <a:t>Star Awards</a:t>
            </a:r>
            <a:endParaRPr b="1" sz="3000">
              <a:solidFill>
                <a:schemeClr val="dk1"/>
              </a:solidFill>
              <a:latin typeface="Oswald"/>
              <a:ea typeface="Oswald"/>
              <a:cs typeface="Oswald"/>
              <a:sym typeface="Oswa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